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sldIdLst>
    <p:sldId id="256" r:id="rId2"/>
    <p:sldId id="278" r:id="rId3"/>
    <p:sldId id="257" r:id="rId4"/>
    <p:sldId id="258" r:id="rId5"/>
    <p:sldId id="268" r:id="rId6"/>
    <p:sldId id="276" r:id="rId7"/>
    <p:sldId id="277" r:id="rId8"/>
    <p:sldId id="259" r:id="rId9"/>
    <p:sldId id="262" r:id="rId10"/>
    <p:sldId id="265" r:id="rId11"/>
    <p:sldId id="261" r:id="rId12"/>
    <p:sldId id="264" r:id="rId13"/>
    <p:sldId id="269" r:id="rId14"/>
    <p:sldId id="279" r:id="rId15"/>
    <p:sldId id="283" r:id="rId16"/>
    <p:sldId id="284" r:id="rId17"/>
    <p:sldId id="295" r:id="rId18"/>
    <p:sldId id="297" r:id="rId19"/>
    <p:sldId id="296" r:id="rId20"/>
    <p:sldId id="272" r:id="rId21"/>
    <p:sldId id="273" r:id="rId22"/>
    <p:sldId id="270" r:id="rId23"/>
    <p:sldId id="271" r:id="rId24"/>
    <p:sldId id="274" r:id="rId25"/>
    <p:sldId id="267" r:id="rId26"/>
    <p:sldId id="291" r:id="rId27"/>
    <p:sldId id="292" r:id="rId28"/>
    <p:sldId id="293" r:id="rId29"/>
    <p:sldId id="294" r:id="rId30"/>
    <p:sldId id="288" r:id="rId31"/>
    <p:sldId id="29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75"/>
    <p:restoredTop sz="94186"/>
  </p:normalViewPr>
  <p:slideViewPr>
    <p:cSldViewPr snapToGrid="0">
      <p:cViewPr varScale="1">
        <p:scale>
          <a:sx n="91" d="100"/>
          <a:sy n="91" d="100"/>
        </p:scale>
        <p:origin x="208" y="1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905FDE-1634-465B-AC44-0804ABA59BE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8075BB1-0AA1-4A7E-B693-29AC37C28E25}">
      <dgm:prSet/>
      <dgm:spPr/>
      <dgm:t>
        <a:bodyPr/>
        <a:lstStyle/>
        <a:p>
          <a:r>
            <a:rPr lang="en-US" b="1" i="1" dirty="0"/>
            <a:t>Vinay Thamatam </a:t>
          </a:r>
          <a:endParaRPr lang="en-US" dirty="0"/>
        </a:p>
      </dgm:t>
    </dgm:pt>
    <dgm:pt modelId="{503C0703-B525-49E6-BDEA-D4F7EA2BFCDB}" type="parTrans" cxnId="{E3BD379C-82BA-4EA5-9644-24B48F158F0D}">
      <dgm:prSet/>
      <dgm:spPr/>
      <dgm:t>
        <a:bodyPr/>
        <a:lstStyle/>
        <a:p>
          <a:endParaRPr lang="en-US"/>
        </a:p>
      </dgm:t>
    </dgm:pt>
    <dgm:pt modelId="{360C5AE1-BDCE-453A-9FF0-7D3D8AB632C1}" type="sibTrans" cxnId="{E3BD379C-82BA-4EA5-9644-24B48F158F0D}">
      <dgm:prSet/>
      <dgm:spPr/>
      <dgm:t>
        <a:bodyPr/>
        <a:lstStyle/>
        <a:p>
          <a:endParaRPr lang="en-US"/>
        </a:p>
      </dgm:t>
    </dgm:pt>
    <dgm:pt modelId="{F4FC9C5E-5B33-48D5-93FC-3E610C5FDE52}">
      <dgm:prSet/>
      <dgm:spPr/>
      <dgm:t>
        <a:bodyPr/>
        <a:lstStyle/>
        <a:p>
          <a:r>
            <a:rPr lang="en-US" b="1" i="1"/>
            <a:t>Bhanu Sree Ramaiahgari </a:t>
          </a:r>
          <a:endParaRPr lang="en-US"/>
        </a:p>
      </dgm:t>
    </dgm:pt>
    <dgm:pt modelId="{73EB925A-469E-45DC-899E-6889406F633A}" type="parTrans" cxnId="{00628FED-6B15-479A-8F43-098E2DE4ECA3}">
      <dgm:prSet/>
      <dgm:spPr/>
      <dgm:t>
        <a:bodyPr/>
        <a:lstStyle/>
        <a:p>
          <a:endParaRPr lang="en-US"/>
        </a:p>
      </dgm:t>
    </dgm:pt>
    <dgm:pt modelId="{0CE6A50B-0F53-4649-B8BB-909BA2489659}" type="sibTrans" cxnId="{00628FED-6B15-479A-8F43-098E2DE4ECA3}">
      <dgm:prSet/>
      <dgm:spPr/>
      <dgm:t>
        <a:bodyPr/>
        <a:lstStyle/>
        <a:p>
          <a:endParaRPr lang="en-US"/>
        </a:p>
      </dgm:t>
    </dgm:pt>
    <dgm:pt modelId="{53053A98-7C51-4526-8E5A-F032D87AB08F}">
      <dgm:prSet/>
      <dgm:spPr/>
      <dgm:t>
        <a:bodyPr/>
        <a:lstStyle/>
        <a:p>
          <a:r>
            <a:rPr lang="en-US" b="1" i="1"/>
            <a:t>Karan Raturi</a:t>
          </a:r>
          <a:endParaRPr lang="en-US"/>
        </a:p>
      </dgm:t>
    </dgm:pt>
    <dgm:pt modelId="{96CFAA68-8C03-4802-98F7-C9AFD498CC38}" type="parTrans" cxnId="{C53CD779-0061-4E3E-A88D-40F42F21729E}">
      <dgm:prSet/>
      <dgm:spPr/>
      <dgm:t>
        <a:bodyPr/>
        <a:lstStyle/>
        <a:p>
          <a:endParaRPr lang="en-US"/>
        </a:p>
      </dgm:t>
    </dgm:pt>
    <dgm:pt modelId="{09B801EC-591A-4D54-9687-D96F1E63DEE1}" type="sibTrans" cxnId="{C53CD779-0061-4E3E-A88D-40F42F21729E}">
      <dgm:prSet/>
      <dgm:spPr/>
      <dgm:t>
        <a:bodyPr/>
        <a:lstStyle/>
        <a:p>
          <a:endParaRPr lang="en-US"/>
        </a:p>
      </dgm:t>
    </dgm:pt>
    <dgm:pt modelId="{E00D9ED4-48CD-49AE-AFB0-DA0406DEA4D0}">
      <dgm:prSet/>
      <dgm:spPr/>
      <dgm:t>
        <a:bodyPr/>
        <a:lstStyle/>
        <a:p>
          <a:r>
            <a:rPr lang="en-US" b="1" i="1"/>
            <a:t>Neelima Nandigam</a:t>
          </a:r>
          <a:endParaRPr lang="en-US"/>
        </a:p>
      </dgm:t>
    </dgm:pt>
    <dgm:pt modelId="{AA233C65-3694-4A0A-B681-426E3CC4AE79}" type="parTrans" cxnId="{8CE47592-6CC1-4AB3-BCFC-F2CB0B223F38}">
      <dgm:prSet/>
      <dgm:spPr/>
      <dgm:t>
        <a:bodyPr/>
        <a:lstStyle/>
        <a:p>
          <a:endParaRPr lang="en-US"/>
        </a:p>
      </dgm:t>
    </dgm:pt>
    <dgm:pt modelId="{2F2A4EFB-E9BB-4F3F-90B5-7BC3AABFC67A}" type="sibTrans" cxnId="{8CE47592-6CC1-4AB3-BCFC-F2CB0B223F38}">
      <dgm:prSet/>
      <dgm:spPr/>
      <dgm:t>
        <a:bodyPr/>
        <a:lstStyle/>
        <a:p>
          <a:endParaRPr lang="en-US"/>
        </a:p>
      </dgm:t>
    </dgm:pt>
    <dgm:pt modelId="{FF863479-42E9-B849-B1FA-B072E397D0E1}" type="pres">
      <dgm:prSet presAssocID="{68905FDE-1634-465B-AC44-0804ABA59BEA}" presName="vert0" presStyleCnt="0">
        <dgm:presLayoutVars>
          <dgm:dir/>
          <dgm:animOne val="branch"/>
          <dgm:animLvl val="lvl"/>
        </dgm:presLayoutVars>
      </dgm:prSet>
      <dgm:spPr/>
    </dgm:pt>
    <dgm:pt modelId="{483208D0-1327-504C-977F-A498F878B75D}" type="pres">
      <dgm:prSet presAssocID="{D8075BB1-0AA1-4A7E-B693-29AC37C28E25}" presName="thickLine" presStyleLbl="alignNode1" presStyleIdx="0" presStyleCnt="4"/>
      <dgm:spPr/>
    </dgm:pt>
    <dgm:pt modelId="{27A9CF69-B7C7-7E43-BF47-12611D1A0F77}" type="pres">
      <dgm:prSet presAssocID="{D8075BB1-0AA1-4A7E-B693-29AC37C28E25}" presName="horz1" presStyleCnt="0"/>
      <dgm:spPr/>
    </dgm:pt>
    <dgm:pt modelId="{6E71272E-CD38-454D-9456-6EEB15BA5EA1}" type="pres">
      <dgm:prSet presAssocID="{D8075BB1-0AA1-4A7E-B693-29AC37C28E25}" presName="tx1" presStyleLbl="revTx" presStyleIdx="0" presStyleCnt="4"/>
      <dgm:spPr/>
    </dgm:pt>
    <dgm:pt modelId="{5BAB96FD-5866-6F47-AE62-ADCEE3AE5EDF}" type="pres">
      <dgm:prSet presAssocID="{D8075BB1-0AA1-4A7E-B693-29AC37C28E25}" presName="vert1" presStyleCnt="0"/>
      <dgm:spPr/>
    </dgm:pt>
    <dgm:pt modelId="{9B1508C7-86D4-814B-AF83-89E28B591F7B}" type="pres">
      <dgm:prSet presAssocID="{F4FC9C5E-5B33-48D5-93FC-3E610C5FDE52}" presName="thickLine" presStyleLbl="alignNode1" presStyleIdx="1" presStyleCnt="4"/>
      <dgm:spPr/>
    </dgm:pt>
    <dgm:pt modelId="{899450F6-BAB2-4947-94C8-F959B23BEADB}" type="pres">
      <dgm:prSet presAssocID="{F4FC9C5E-5B33-48D5-93FC-3E610C5FDE52}" presName="horz1" presStyleCnt="0"/>
      <dgm:spPr/>
    </dgm:pt>
    <dgm:pt modelId="{F740FDAC-1BEF-5642-A583-487FD4DAEA0D}" type="pres">
      <dgm:prSet presAssocID="{F4FC9C5E-5B33-48D5-93FC-3E610C5FDE52}" presName="tx1" presStyleLbl="revTx" presStyleIdx="1" presStyleCnt="4"/>
      <dgm:spPr/>
    </dgm:pt>
    <dgm:pt modelId="{FE9B7D9F-4992-2D48-880E-04437259B669}" type="pres">
      <dgm:prSet presAssocID="{F4FC9C5E-5B33-48D5-93FC-3E610C5FDE52}" presName="vert1" presStyleCnt="0"/>
      <dgm:spPr/>
    </dgm:pt>
    <dgm:pt modelId="{182CA4E3-AFA4-4949-A3E8-49C0B0DDFB21}" type="pres">
      <dgm:prSet presAssocID="{53053A98-7C51-4526-8E5A-F032D87AB08F}" presName="thickLine" presStyleLbl="alignNode1" presStyleIdx="2" presStyleCnt="4"/>
      <dgm:spPr/>
    </dgm:pt>
    <dgm:pt modelId="{EAAFDEB9-FAD5-034D-AF19-849F09FDF8D1}" type="pres">
      <dgm:prSet presAssocID="{53053A98-7C51-4526-8E5A-F032D87AB08F}" presName="horz1" presStyleCnt="0"/>
      <dgm:spPr/>
    </dgm:pt>
    <dgm:pt modelId="{DD5FEEBA-A9F7-6F48-A174-9BCDD1C9163E}" type="pres">
      <dgm:prSet presAssocID="{53053A98-7C51-4526-8E5A-F032D87AB08F}" presName="tx1" presStyleLbl="revTx" presStyleIdx="2" presStyleCnt="4"/>
      <dgm:spPr/>
    </dgm:pt>
    <dgm:pt modelId="{4822BE8C-4389-0E4B-8CDE-6BD2A679F4CE}" type="pres">
      <dgm:prSet presAssocID="{53053A98-7C51-4526-8E5A-F032D87AB08F}" presName="vert1" presStyleCnt="0"/>
      <dgm:spPr/>
    </dgm:pt>
    <dgm:pt modelId="{17BFE630-0CA8-B94D-85E3-969311DBE04C}" type="pres">
      <dgm:prSet presAssocID="{E00D9ED4-48CD-49AE-AFB0-DA0406DEA4D0}" presName="thickLine" presStyleLbl="alignNode1" presStyleIdx="3" presStyleCnt="4"/>
      <dgm:spPr/>
    </dgm:pt>
    <dgm:pt modelId="{3B7073CE-334C-2F49-A1D7-47E8C66EF5C7}" type="pres">
      <dgm:prSet presAssocID="{E00D9ED4-48CD-49AE-AFB0-DA0406DEA4D0}" presName="horz1" presStyleCnt="0"/>
      <dgm:spPr/>
    </dgm:pt>
    <dgm:pt modelId="{04635555-9E82-8A45-9344-3E48EAF44163}" type="pres">
      <dgm:prSet presAssocID="{E00D9ED4-48CD-49AE-AFB0-DA0406DEA4D0}" presName="tx1" presStyleLbl="revTx" presStyleIdx="3" presStyleCnt="4"/>
      <dgm:spPr/>
    </dgm:pt>
    <dgm:pt modelId="{64E3DB8E-64F5-FD44-A29C-D9505187F59A}" type="pres">
      <dgm:prSet presAssocID="{E00D9ED4-48CD-49AE-AFB0-DA0406DEA4D0}" presName="vert1" presStyleCnt="0"/>
      <dgm:spPr/>
    </dgm:pt>
  </dgm:ptLst>
  <dgm:cxnLst>
    <dgm:cxn modelId="{D8EC7F39-4D86-D944-8F5F-18E4218FA368}" type="presOf" srcId="{68905FDE-1634-465B-AC44-0804ABA59BEA}" destId="{FF863479-42E9-B849-B1FA-B072E397D0E1}" srcOrd="0" destOrd="0" presId="urn:microsoft.com/office/officeart/2008/layout/LinedList"/>
    <dgm:cxn modelId="{D2A31D50-A205-7D4A-92B2-1B93A14A0BEB}" type="presOf" srcId="{D8075BB1-0AA1-4A7E-B693-29AC37C28E25}" destId="{6E71272E-CD38-454D-9456-6EEB15BA5EA1}" srcOrd="0" destOrd="0" presId="urn:microsoft.com/office/officeart/2008/layout/LinedList"/>
    <dgm:cxn modelId="{03015F54-F17A-AC48-83A3-535DCEAF1B80}" type="presOf" srcId="{F4FC9C5E-5B33-48D5-93FC-3E610C5FDE52}" destId="{F740FDAC-1BEF-5642-A583-487FD4DAEA0D}" srcOrd="0" destOrd="0" presId="urn:microsoft.com/office/officeart/2008/layout/LinedList"/>
    <dgm:cxn modelId="{C53CD779-0061-4E3E-A88D-40F42F21729E}" srcId="{68905FDE-1634-465B-AC44-0804ABA59BEA}" destId="{53053A98-7C51-4526-8E5A-F032D87AB08F}" srcOrd="2" destOrd="0" parTransId="{96CFAA68-8C03-4802-98F7-C9AFD498CC38}" sibTransId="{09B801EC-591A-4D54-9687-D96F1E63DEE1}"/>
    <dgm:cxn modelId="{8CE47592-6CC1-4AB3-BCFC-F2CB0B223F38}" srcId="{68905FDE-1634-465B-AC44-0804ABA59BEA}" destId="{E00D9ED4-48CD-49AE-AFB0-DA0406DEA4D0}" srcOrd="3" destOrd="0" parTransId="{AA233C65-3694-4A0A-B681-426E3CC4AE79}" sibTransId="{2F2A4EFB-E9BB-4F3F-90B5-7BC3AABFC67A}"/>
    <dgm:cxn modelId="{E3BD379C-82BA-4EA5-9644-24B48F158F0D}" srcId="{68905FDE-1634-465B-AC44-0804ABA59BEA}" destId="{D8075BB1-0AA1-4A7E-B693-29AC37C28E25}" srcOrd="0" destOrd="0" parTransId="{503C0703-B525-49E6-BDEA-D4F7EA2BFCDB}" sibTransId="{360C5AE1-BDCE-453A-9FF0-7D3D8AB632C1}"/>
    <dgm:cxn modelId="{35FDFEBA-8E18-7349-B050-9023E23FAF43}" type="presOf" srcId="{E00D9ED4-48CD-49AE-AFB0-DA0406DEA4D0}" destId="{04635555-9E82-8A45-9344-3E48EAF44163}" srcOrd="0" destOrd="0" presId="urn:microsoft.com/office/officeart/2008/layout/LinedList"/>
    <dgm:cxn modelId="{F68735CF-61CB-2341-9B1C-62F53BC91E45}" type="presOf" srcId="{53053A98-7C51-4526-8E5A-F032D87AB08F}" destId="{DD5FEEBA-A9F7-6F48-A174-9BCDD1C9163E}" srcOrd="0" destOrd="0" presId="urn:microsoft.com/office/officeart/2008/layout/LinedList"/>
    <dgm:cxn modelId="{00628FED-6B15-479A-8F43-098E2DE4ECA3}" srcId="{68905FDE-1634-465B-AC44-0804ABA59BEA}" destId="{F4FC9C5E-5B33-48D5-93FC-3E610C5FDE52}" srcOrd="1" destOrd="0" parTransId="{73EB925A-469E-45DC-899E-6889406F633A}" sibTransId="{0CE6A50B-0F53-4649-B8BB-909BA2489659}"/>
    <dgm:cxn modelId="{D39C5D60-7784-FF49-B209-451DB400D267}" type="presParOf" srcId="{FF863479-42E9-B849-B1FA-B072E397D0E1}" destId="{483208D0-1327-504C-977F-A498F878B75D}" srcOrd="0" destOrd="0" presId="urn:microsoft.com/office/officeart/2008/layout/LinedList"/>
    <dgm:cxn modelId="{6A674A4E-89C2-F64A-B70E-7DF34BFE0822}" type="presParOf" srcId="{FF863479-42E9-B849-B1FA-B072E397D0E1}" destId="{27A9CF69-B7C7-7E43-BF47-12611D1A0F77}" srcOrd="1" destOrd="0" presId="urn:microsoft.com/office/officeart/2008/layout/LinedList"/>
    <dgm:cxn modelId="{95016A33-2AA1-9542-ADF9-67D7D858ACDD}" type="presParOf" srcId="{27A9CF69-B7C7-7E43-BF47-12611D1A0F77}" destId="{6E71272E-CD38-454D-9456-6EEB15BA5EA1}" srcOrd="0" destOrd="0" presId="urn:microsoft.com/office/officeart/2008/layout/LinedList"/>
    <dgm:cxn modelId="{D2070F3E-59D9-1C4B-89DC-CD59CE25696C}" type="presParOf" srcId="{27A9CF69-B7C7-7E43-BF47-12611D1A0F77}" destId="{5BAB96FD-5866-6F47-AE62-ADCEE3AE5EDF}" srcOrd="1" destOrd="0" presId="urn:microsoft.com/office/officeart/2008/layout/LinedList"/>
    <dgm:cxn modelId="{21C136CE-CC84-9648-8856-968BAE4E7760}" type="presParOf" srcId="{FF863479-42E9-B849-B1FA-B072E397D0E1}" destId="{9B1508C7-86D4-814B-AF83-89E28B591F7B}" srcOrd="2" destOrd="0" presId="urn:microsoft.com/office/officeart/2008/layout/LinedList"/>
    <dgm:cxn modelId="{C8251067-370A-5643-B4DE-3E3C5FD1A803}" type="presParOf" srcId="{FF863479-42E9-B849-B1FA-B072E397D0E1}" destId="{899450F6-BAB2-4947-94C8-F959B23BEADB}" srcOrd="3" destOrd="0" presId="urn:microsoft.com/office/officeart/2008/layout/LinedList"/>
    <dgm:cxn modelId="{BFBA97BD-7A75-474D-BCFA-76D780FA9E06}" type="presParOf" srcId="{899450F6-BAB2-4947-94C8-F959B23BEADB}" destId="{F740FDAC-1BEF-5642-A583-487FD4DAEA0D}" srcOrd="0" destOrd="0" presId="urn:microsoft.com/office/officeart/2008/layout/LinedList"/>
    <dgm:cxn modelId="{4FDA2A90-D372-D147-92A1-AB8C6CAB221B}" type="presParOf" srcId="{899450F6-BAB2-4947-94C8-F959B23BEADB}" destId="{FE9B7D9F-4992-2D48-880E-04437259B669}" srcOrd="1" destOrd="0" presId="urn:microsoft.com/office/officeart/2008/layout/LinedList"/>
    <dgm:cxn modelId="{DA3A35A8-CD82-3A45-8821-7042B782B0B3}" type="presParOf" srcId="{FF863479-42E9-B849-B1FA-B072E397D0E1}" destId="{182CA4E3-AFA4-4949-A3E8-49C0B0DDFB21}" srcOrd="4" destOrd="0" presId="urn:microsoft.com/office/officeart/2008/layout/LinedList"/>
    <dgm:cxn modelId="{AA5DA690-6F0D-CE4E-AEEC-49A98F37BA90}" type="presParOf" srcId="{FF863479-42E9-B849-B1FA-B072E397D0E1}" destId="{EAAFDEB9-FAD5-034D-AF19-849F09FDF8D1}" srcOrd="5" destOrd="0" presId="urn:microsoft.com/office/officeart/2008/layout/LinedList"/>
    <dgm:cxn modelId="{E0F84A0A-99AD-3645-9C0E-E906A0D4C496}" type="presParOf" srcId="{EAAFDEB9-FAD5-034D-AF19-849F09FDF8D1}" destId="{DD5FEEBA-A9F7-6F48-A174-9BCDD1C9163E}" srcOrd="0" destOrd="0" presId="urn:microsoft.com/office/officeart/2008/layout/LinedList"/>
    <dgm:cxn modelId="{16E567A2-C971-B549-BBB5-9DC71EAD660E}" type="presParOf" srcId="{EAAFDEB9-FAD5-034D-AF19-849F09FDF8D1}" destId="{4822BE8C-4389-0E4B-8CDE-6BD2A679F4CE}" srcOrd="1" destOrd="0" presId="urn:microsoft.com/office/officeart/2008/layout/LinedList"/>
    <dgm:cxn modelId="{0BBBB649-B5F4-8541-BB37-17D2C084AEA9}" type="presParOf" srcId="{FF863479-42E9-B849-B1FA-B072E397D0E1}" destId="{17BFE630-0CA8-B94D-85E3-969311DBE04C}" srcOrd="6" destOrd="0" presId="urn:microsoft.com/office/officeart/2008/layout/LinedList"/>
    <dgm:cxn modelId="{6D394CF2-63C5-4E40-AB36-E606BEDCA5EC}" type="presParOf" srcId="{FF863479-42E9-B849-B1FA-B072E397D0E1}" destId="{3B7073CE-334C-2F49-A1D7-47E8C66EF5C7}" srcOrd="7" destOrd="0" presId="urn:microsoft.com/office/officeart/2008/layout/LinedList"/>
    <dgm:cxn modelId="{24B5499B-20A9-B042-82BD-83A22D5D5CF0}" type="presParOf" srcId="{3B7073CE-334C-2F49-A1D7-47E8C66EF5C7}" destId="{04635555-9E82-8A45-9344-3E48EAF44163}" srcOrd="0" destOrd="0" presId="urn:microsoft.com/office/officeart/2008/layout/LinedList"/>
    <dgm:cxn modelId="{63C156F5-FBF0-D840-A803-EF2F91D65E42}" type="presParOf" srcId="{3B7073CE-334C-2F49-A1D7-47E8C66EF5C7}" destId="{64E3DB8E-64F5-FD44-A29C-D9505187F59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BD63C9-C0B2-4077-BD8C-1322AAB36CE4}"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6BFEFA0-C0CF-4EB8-A86F-FB3A7D816576}">
      <dgm:prSet/>
      <dgm:spPr/>
      <dgm:t>
        <a:bodyPr/>
        <a:lstStyle/>
        <a:p>
          <a:pPr>
            <a:lnSpc>
              <a:spcPct val="100000"/>
            </a:lnSpc>
            <a:defRPr cap="all"/>
          </a:pPr>
          <a:r>
            <a:rPr lang="en-US" b="0" i="0" dirty="0"/>
            <a:t>● Banking / Financial Institutes plays a significant role in providing financial service. </a:t>
          </a:r>
          <a:endParaRPr lang="en-US" dirty="0"/>
        </a:p>
      </dgm:t>
    </dgm:pt>
    <dgm:pt modelId="{48731D37-A69A-4D6A-8B9E-3FF0683743B0}" type="parTrans" cxnId="{FD5E7217-2B97-4E0D-A396-25C498629564}">
      <dgm:prSet/>
      <dgm:spPr/>
      <dgm:t>
        <a:bodyPr/>
        <a:lstStyle/>
        <a:p>
          <a:endParaRPr lang="en-US"/>
        </a:p>
      </dgm:t>
    </dgm:pt>
    <dgm:pt modelId="{57E406C8-E921-48A6-839A-5FA8A371F602}" type="sibTrans" cxnId="{FD5E7217-2B97-4E0D-A396-25C498629564}">
      <dgm:prSet/>
      <dgm:spPr/>
      <dgm:t>
        <a:bodyPr/>
        <a:lstStyle/>
        <a:p>
          <a:endParaRPr lang="en-US"/>
        </a:p>
      </dgm:t>
    </dgm:pt>
    <dgm:pt modelId="{F2340B19-7029-4711-A7D6-D01E7BB0D97F}">
      <dgm:prSet/>
      <dgm:spPr/>
      <dgm:t>
        <a:bodyPr/>
        <a:lstStyle/>
        <a:p>
          <a:pPr>
            <a:lnSpc>
              <a:spcPct val="100000"/>
            </a:lnSpc>
            <a:defRPr cap="all"/>
          </a:pPr>
          <a:r>
            <a:rPr lang="en-US" b="0" i="0" dirty="0"/>
            <a:t>● To maintain the integrity, bank/institute must be careful when investing in customers to avoid financial loss. </a:t>
          </a:r>
          <a:endParaRPr lang="en-US" dirty="0"/>
        </a:p>
      </dgm:t>
    </dgm:pt>
    <dgm:pt modelId="{E37AB130-7DA0-4E3F-8418-C2F474AA33C0}" type="parTrans" cxnId="{8B406ECE-B549-41FB-A287-469DEE3FFD25}">
      <dgm:prSet/>
      <dgm:spPr/>
      <dgm:t>
        <a:bodyPr/>
        <a:lstStyle/>
        <a:p>
          <a:endParaRPr lang="en-US"/>
        </a:p>
      </dgm:t>
    </dgm:pt>
    <dgm:pt modelId="{AD2C490C-63DB-4E99-979F-F6CDED64A12F}" type="sibTrans" cxnId="{8B406ECE-B549-41FB-A287-469DEE3FFD25}">
      <dgm:prSet/>
      <dgm:spPr/>
      <dgm:t>
        <a:bodyPr/>
        <a:lstStyle/>
        <a:p>
          <a:endParaRPr lang="en-US"/>
        </a:p>
      </dgm:t>
    </dgm:pt>
    <dgm:pt modelId="{7543F3B4-10FE-4B8D-9987-13BEE1BC779E}">
      <dgm:prSet/>
      <dgm:spPr/>
      <dgm:t>
        <a:bodyPr/>
        <a:lstStyle/>
        <a:p>
          <a:pPr>
            <a:lnSpc>
              <a:spcPct val="100000"/>
            </a:lnSpc>
            <a:defRPr cap="all"/>
          </a:pPr>
          <a:r>
            <a:rPr lang="en-US" b="0" i="0"/>
            <a:t>● Before giving credit to borrowers, the bank must come to about the potential of customers.</a:t>
          </a:r>
          <a:endParaRPr lang="en-US"/>
        </a:p>
      </dgm:t>
    </dgm:pt>
    <dgm:pt modelId="{F241B184-60B4-4B40-8C0C-131FD55BC19E}" type="parTrans" cxnId="{9C22A38D-A5B2-4246-A919-72525DA94009}">
      <dgm:prSet/>
      <dgm:spPr/>
      <dgm:t>
        <a:bodyPr/>
        <a:lstStyle/>
        <a:p>
          <a:endParaRPr lang="en-US"/>
        </a:p>
      </dgm:t>
    </dgm:pt>
    <dgm:pt modelId="{B910A741-EFD8-48C1-9D4A-221E46539B9D}" type="sibTrans" cxnId="{9C22A38D-A5B2-4246-A919-72525DA94009}">
      <dgm:prSet/>
      <dgm:spPr/>
      <dgm:t>
        <a:bodyPr/>
        <a:lstStyle/>
        <a:p>
          <a:endParaRPr lang="en-US"/>
        </a:p>
      </dgm:t>
    </dgm:pt>
    <dgm:pt modelId="{865886BA-20B3-498C-B5D5-EDC71C6B2F5B}">
      <dgm:prSet/>
      <dgm:spPr/>
      <dgm:t>
        <a:bodyPr/>
        <a:lstStyle/>
        <a:p>
          <a:pPr>
            <a:lnSpc>
              <a:spcPct val="100000"/>
            </a:lnSpc>
            <a:defRPr cap="all"/>
          </a:pPr>
          <a:r>
            <a:rPr lang="en-US" b="0" i="0"/>
            <a:t>● The term credit scoring, determines the relation between defaulters and loan characteristics. rewrite</a:t>
          </a:r>
          <a:endParaRPr lang="en-US"/>
        </a:p>
      </dgm:t>
    </dgm:pt>
    <dgm:pt modelId="{F7E41710-DD3C-4D66-9B44-2C77BCEAD74D}" type="parTrans" cxnId="{C189CC0A-8083-41E9-B3DE-EDA594A6032F}">
      <dgm:prSet/>
      <dgm:spPr/>
      <dgm:t>
        <a:bodyPr/>
        <a:lstStyle/>
        <a:p>
          <a:endParaRPr lang="en-US"/>
        </a:p>
      </dgm:t>
    </dgm:pt>
    <dgm:pt modelId="{B98ED6DD-EF66-4091-BFCD-F06B74BEBCF9}" type="sibTrans" cxnId="{C189CC0A-8083-41E9-B3DE-EDA594A6032F}">
      <dgm:prSet/>
      <dgm:spPr/>
      <dgm:t>
        <a:bodyPr/>
        <a:lstStyle/>
        <a:p>
          <a:endParaRPr lang="en-US"/>
        </a:p>
      </dgm:t>
    </dgm:pt>
    <dgm:pt modelId="{890143C7-09C0-4D81-B4CF-E836F9571AB2}" type="pres">
      <dgm:prSet presAssocID="{10BD63C9-C0B2-4077-BD8C-1322AAB36CE4}" presName="root" presStyleCnt="0">
        <dgm:presLayoutVars>
          <dgm:dir/>
          <dgm:resizeHandles val="exact"/>
        </dgm:presLayoutVars>
      </dgm:prSet>
      <dgm:spPr/>
    </dgm:pt>
    <dgm:pt modelId="{235E5B4F-A1FD-46ED-B239-6E056A064D5E}" type="pres">
      <dgm:prSet presAssocID="{86BFEFA0-C0CF-4EB8-A86F-FB3A7D816576}" presName="compNode" presStyleCnt="0"/>
      <dgm:spPr/>
    </dgm:pt>
    <dgm:pt modelId="{ECE3A0D8-8823-4ABE-AE84-3E1E1CD88CE8}" type="pres">
      <dgm:prSet presAssocID="{86BFEFA0-C0CF-4EB8-A86F-FB3A7D816576}" presName="iconBgRect" presStyleLbl="bgShp" presStyleIdx="0" presStyleCnt="4"/>
      <dgm:spPr/>
    </dgm:pt>
    <dgm:pt modelId="{46CFF3F3-5A97-41D7-9FE1-2CAA440B47FD}" type="pres">
      <dgm:prSet presAssocID="{86BFEFA0-C0CF-4EB8-A86F-FB3A7D8165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45041B8C-2838-43F8-B8FD-DCD926F781A5}" type="pres">
      <dgm:prSet presAssocID="{86BFEFA0-C0CF-4EB8-A86F-FB3A7D816576}" presName="spaceRect" presStyleCnt="0"/>
      <dgm:spPr/>
    </dgm:pt>
    <dgm:pt modelId="{E5FAE4DB-58B7-4BAF-92F1-B3A37F6843D4}" type="pres">
      <dgm:prSet presAssocID="{86BFEFA0-C0CF-4EB8-A86F-FB3A7D816576}" presName="textRect" presStyleLbl="revTx" presStyleIdx="0" presStyleCnt="4">
        <dgm:presLayoutVars>
          <dgm:chMax val="1"/>
          <dgm:chPref val="1"/>
        </dgm:presLayoutVars>
      </dgm:prSet>
      <dgm:spPr/>
    </dgm:pt>
    <dgm:pt modelId="{853E9B7C-57EB-41FA-B797-E561A3657D9A}" type="pres">
      <dgm:prSet presAssocID="{57E406C8-E921-48A6-839A-5FA8A371F602}" presName="sibTrans" presStyleCnt="0"/>
      <dgm:spPr/>
    </dgm:pt>
    <dgm:pt modelId="{295D3B84-267F-4D23-9040-4B8F93AA0197}" type="pres">
      <dgm:prSet presAssocID="{F2340B19-7029-4711-A7D6-D01E7BB0D97F}" presName="compNode" presStyleCnt="0"/>
      <dgm:spPr/>
    </dgm:pt>
    <dgm:pt modelId="{8BCA93D7-51AD-40F1-9A75-49C33BB769AA}" type="pres">
      <dgm:prSet presAssocID="{F2340B19-7029-4711-A7D6-D01E7BB0D97F}" presName="iconBgRect" presStyleLbl="bgShp" presStyleIdx="1" presStyleCnt="4"/>
      <dgm:spPr/>
    </dgm:pt>
    <dgm:pt modelId="{8532E27D-85BF-4267-BDCF-382C32D5D50A}" type="pres">
      <dgm:prSet presAssocID="{F2340B19-7029-4711-A7D6-D01E7BB0D97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ggy Bank"/>
        </a:ext>
      </dgm:extLst>
    </dgm:pt>
    <dgm:pt modelId="{6434839F-D952-4C7E-89BA-FE6AEC376F27}" type="pres">
      <dgm:prSet presAssocID="{F2340B19-7029-4711-A7D6-D01E7BB0D97F}" presName="spaceRect" presStyleCnt="0"/>
      <dgm:spPr/>
    </dgm:pt>
    <dgm:pt modelId="{7AE36828-7800-4826-9D82-7914ED636E67}" type="pres">
      <dgm:prSet presAssocID="{F2340B19-7029-4711-A7D6-D01E7BB0D97F}" presName="textRect" presStyleLbl="revTx" presStyleIdx="1" presStyleCnt="4">
        <dgm:presLayoutVars>
          <dgm:chMax val="1"/>
          <dgm:chPref val="1"/>
        </dgm:presLayoutVars>
      </dgm:prSet>
      <dgm:spPr/>
    </dgm:pt>
    <dgm:pt modelId="{19432967-DB9B-4E2B-99BF-4D448FF77F2E}" type="pres">
      <dgm:prSet presAssocID="{AD2C490C-63DB-4E99-979F-F6CDED64A12F}" presName="sibTrans" presStyleCnt="0"/>
      <dgm:spPr/>
    </dgm:pt>
    <dgm:pt modelId="{A72235C7-FCFB-4DD8-BEA1-84ACC89FE871}" type="pres">
      <dgm:prSet presAssocID="{7543F3B4-10FE-4B8D-9987-13BEE1BC779E}" presName="compNode" presStyleCnt="0"/>
      <dgm:spPr/>
    </dgm:pt>
    <dgm:pt modelId="{6BCE5202-DB20-4EC3-896C-498D3333E41A}" type="pres">
      <dgm:prSet presAssocID="{7543F3B4-10FE-4B8D-9987-13BEE1BC779E}" presName="iconBgRect" presStyleLbl="bgShp" presStyleIdx="2" presStyleCnt="4"/>
      <dgm:spPr/>
    </dgm:pt>
    <dgm:pt modelId="{474B4A29-495F-4734-A8F7-E22AB75E4AC6}" type="pres">
      <dgm:prSet presAssocID="{7543F3B4-10FE-4B8D-9987-13BEE1BC779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edit card"/>
        </a:ext>
      </dgm:extLst>
    </dgm:pt>
    <dgm:pt modelId="{474047D8-87D9-4067-9694-302E67B5DC93}" type="pres">
      <dgm:prSet presAssocID="{7543F3B4-10FE-4B8D-9987-13BEE1BC779E}" presName="spaceRect" presStyleCnt="0"/>
      <dgm:spPr/>
    </dgm:pt>
    <dgm:pt modelId="{42BCC7AE-4B04-403D-9A95-70E58F8FC2E1}" type="pres">
      <dgm:prSet presAssocID="{7543F3B4-10FE-4B8D-9987-13BEE1BC779E}" presName="textRect" presStyleLbl="revTx" presStyleIdx="2" presStyleCnt="4">
        <dgm:presLayoutVars>
          <dgm:chMax val="1"/>
          <dgm:chPref val="1"/>
        </dgm:presLayoutVars>
      </dgm:prSet>
      <dgm:spPr/>
    </dgm:pt>
    <dgm:pt modelId="{E83F5A8C-905D-46FB-BE15-B515DBB8C9B7}" type="pres">
      <dgm:prSet presAssocID="{B910A741-EFD8-48C1-9D4A-221E46539B9D}" presName="sibTrans" presStyleCnt="0"/>
      <dgm:spPr/>
    </dgm:pt>
    <dgm:pt modelId="{F496AEE1-F648-41E5-A06D-717D848C9453}" type="pres">
      <dgm:prSet presAssocID="{865886BA-20B3-498C-B5D5-EDC71C6B2F5B}" presName="compNode" presStyleCnt="0"/>
      <dgm:spPr/>
    </dgm:pt>
    <dgm:pt modelId="{EF5E016E-E044-4DA5-9410-1D408EA39E6B}" type="pres">
      <dgm:prSet presAssocID="{865886BA-20B3-498C-B5D5-EDC71C6B2F5B}" presName="iconBgRect" presStyleLbl="bgShp" presStyleIdx="3" presStyleCnt="4"/>
      <dgm:spPr/>
    </dgm:pt>
    <dgm:pt modelId="{836F746B-BFFE-4748-95A2-D43BBACE71A9}" type="pres">
      <dgm:prSet presAssocID="{865886BA-20B3-498C-B5D5-EDC71C6B2F5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AF3293E3-359C-4F9D-BF6C-C9EF95610F63}" type="pres">
      <dgm:prSet presAssocID="{865886BA-20B3-498C-B5D5-EDC71C6B2F5B}" presName="spaceRect" presStyleCnt="0"/>
      <dgm:spPr/>
    </dgm:pt>
    <dgm:pt modelId="{C9A1793A-C7DD-4A8D-9D1C-EF46733AA624}" type="pres">
      <dgm:prSet presAssocID="{865886BA-20B3-498C-B5D5-EDC71C6B2F5B}" presName="textRect" presStyleLbl="revTx" presStyleIdx="3" presStyleCnt="4">
        <dgm:presLayoutVars>
          <dgm:chMax val="1"/>
          <dgm:chPref val="1"/>
        </dgm:presLayoutVars>
      </dgm:prSet>
      <dgm:spPr/>
    </dgm:pt>
  </dgm:ptLst>
  <dgm:cxnLst>
    <dgm:cxn modelId="{C189CC0A-8083-41E9-B3DE-EDA594A6032F}" srcId="{10BD63C9-C0B2-4077-BD8C-1322AAB36CE4}" destId="{865886BA-20B3-498C-B5D5-EDC71C6B2F5B}" srcOrd="3" destOrd="0" parTransId="{F7E41710-DD3C-4D66-9B44-2C77BCEAD74D}" sibTransId="{B98ED6DD-EF66-4091-BFCD-F06B74BEBCF9}"/>
    <dgm:cxn modelId="{FD5E7217-2B97-4E0D-A396-25C498629564}" srcId="{10BD63C9-C0B2-4077-BD8C-1322AAB36CE4}" destId="{86BFEFA0-C0CF-4EB8-A86F-FB3A7D816576}" srcOrd="0" destOrd="0" parTransId="{48731D37-A69A-4D6A-8B9E-3FF0683743B0}" sibTransId="{57E406C8-E921-48A6-839A-5FA8A371F602}"/>
    <dgm:cxn modelId="{70227617-18CC-974B-9EB3-B5877B156A88}" type="presOf" srcId="{7543F3B4-10FE-4B8D-9987-13BEE1BC779E}" destId="{42BCC7AE-4B04-403D-9A95-70E58F8FC2E1}" srcOrd="0" destOrd="0" presId="urn:microsoft.com/office/officeart/2018/5/layout/IconCircleLabelList"/>
    <dgm:cxn modelId="{5A692A83-3D5A-924D-A8CC-FA393BC6C83B}" type="presOf" srcId="{86BFEFA0-C0CF-4EB8-A86F-FB3A7D816576}" destId="{E5FAE4DB-58B7-4BAF-92F1-B3A37F6843D4}" srcOrd="0" destOrd="0" presId="urn:microsoft.com/office/officeart/2018/5/layout/IconCircleLabelList"/>
    <dgm:cxn modelId="{9C22A38D-A5B2-4246-A919-72525DA94009}" srcId="{10BD63C9-C0B2-4077-BD8C-1322AAB36CE4}" destId="{7543F3B4-10FE-4B8D-9987-13BEE1BC779E}" srcOrd="2" destOrd="0" parTransId="{F241B184-60B4-4B40-8C0C-131FD55BC19E}" sibTransId="{B910A741-EFD8-48C1-9D4A-221E46539B9D}"/>
    <dgm:cxn modelId="{051582CA-B7CA-A449-B820-E1FDC4B3A1F0}" type="presOf" srcId="{F2340B19-7029-4711-A7D6-D01E7BB0D97F}" destId="{7AE36828-7800-4826-9D82-7914ED636E67}" srcOrd="0" destOrd="0" presId="urn:microsoft.com/office/officeart/2018/5/layout/IconCircleLabelList"/>
    <dgm:cxn modelId="{8B406ECE-B549-41FB-A287-469DEE3FFD25}" srcId="{10BD63C9-C0B2-4077-BD8C-1322AAB36CE4}" destId="{F2340B19-7029-4711-A7D6-D01E7BB0D97F}" srcOrd="1" destOrd="0" parTransId="{E37AB130-7DA0-4E3F-8418-C2F474AA33C0}" sibTransId="{AD2C490C-63DB-4E99-979F-F6CDED64A12F}"/>
    <dgm:cxn modelId="{6D7ACBD9-B0B4-D244-9690-B9A291FD96E3}" type="presOf" srcId="{865886BA-20B3-498C-B5D5-EDC71C6B2F5B}" destId="{C9A1793A-C7DD-4A8D-9D1C-EF46733AA624}" srcOrd="0" destOrd="0" presId="urn:microsoft.com/office/officeart/2018/5/layout/IconCircleLabelList"/>
    <dgm:cxn modelId="{7D550CE7-1BDC-A641-BF8F-0F544BE0E82F}" type="presOf" srcId="{10BD63C9-C0B2-4077-BD8C-1322AAB36CE4}" destId="{890143C7-09C0-4D81-B4CF-E836F9571AB2}" srcOrd="0" destOrd="0" presId="urn:microsoft.com/office/officeart/2018/5/layout/IconCircleLabelList"/>
    <dgm:cxn modelId="{0766A0EC-0EE2-1841-B9EA-5476CA38892D}" type="presParOf" srcId="{890143C7-09C0-4D81-B4CF-E836F9571AB2}" destId="{235E5B4F-A1FD-46ED-B239-6E056A064D5E}" srcOrd="0" destOrd="0" presId="urn:microsoft.com/office/officeart/2018/5/layout/IconCircleLabelList"/>
    <dgm:cxn modelId="{0A924EB2-FC96-FF45-BA4D-3CE4A9F6E2AE}" type="presParOf" srcId="{235E5B4F-A1FD-46ED-B239-6E056A064D5E}" destId="{ECE3A0D8-8823-4ABE-AE84-3E1E1CD88CE8}" srcOrd="0" destOrd="0" presId="urn:microsoft.com/office/officeart/2018/5/layout/IconCircleLabelList"/>
    <dgm:cxn modelId="{554B8AE1-DF27-2D46-9DE8-E3A2D4759E3B}" type="presParOf" srcId="{235E5B4F-A1FD-46ED-B239-6E056A064D5E}" destId="{46CFF3F3-5A97-41D7-9FE1-2CAA440B47FD}" srcOrd="1" destOrd="0" presId="urn:microsoft.com/office/officeart/2018/5/layout/IconCircleLabelList"/>
    <dgm:cxn modelId="{15D3F9F4-5D1A-3F43-B015-DB2544FA34E0}" type="presParOf" srcId="{235E5B4F-A1FD-46ED-B239-6E056A064D5E}" destId="{45041B8C-2838-43F8-B8FD-DCD926F781A5}" srcOrd="2" destOrd="0" presId="urn:microsoft.com/office/officeart/2018/5/layout/IconCircleLabelList"/>
    <dgm:cxn modelId="{4C32A40F-870F-3C4C-AED7-576E758B8B77}" type="presParOf" srcId="{235E5B4F-A1FD-46ED-B239-6E056A064D5E}" destId="{E5FAE4DB-58B7-4BAF-92F1-B3A37F6843D4}" srcOrd="3" destOrd="0" presId="urn:microsoft.com/office/officeart/2018/5/layout/IconCircleLabelList"/>
    <dgm:cxn modelId="{2706F22F-19BF-2645-B27E-5E0CA1165EB3}" type="presParOf" srcId="{890143C7-09C0-4D81-B4CF-E836F9571AB2}" destId="{853E9B7C-57EB-41FA-B797-E561A3657D9A}" srcOrd="1" destOrd="0" presId="urn:microsoft.com/office/officeart/2018/5/layout/IconCircleLabelList"/>
    <dgm:cxn modelId="{051FC8BD-B4D6-5A4C-A131-1DB274F2121C}" type="presParOf" srcId="{890143C7-09C0-4D81-B4CF-E836F9571AB2}" destId="{295D3B84-267F-4D23-9040-4B8F93AA0197}" srcOrd="2" destOrd="0" presId="urn:microsoft.com/office/officeart/2018/5/layout/IconCircleLabelList"/>
    <dgm:cxn modelId="{E2F9DB75-A412-5D4E-8CD1-BB167E2F7179}" type="presParOf" srcId="{295D3B84-267F-4D23-9040-4B8F93AA0197}" destId="{8BCA93D7-51AD-40F1-9A75-49C33BB769AA}" srcOrd="0" destOrd="0" presId="urn:microsoft.com/office/officeart/2018/5/layout/IconCircleLabelList"/>
    <dgm:cxn modelId="{EE440E75-BBBE-084F-BBE2-B6002729A0BD}" type="presParOf" srcId="{295D3B84-267F-4D23-9040-4B8F93AA0197}" destId="{8532E27D-85BF-4267-BDCF-382C32D5D50A}" srcOrd="1" destOrd="0" presId="urn:microsoft.com/office/officeart/2018/5/layout/IconCircleLabelList"/>
    <dgm:cxn modelId="{0F773526-797F-A048-A4A9-5F7FDFEC5FAA}" type="presParOf" srcId="{295D3B84-267F-4D23-9040-4B8F93AA0197}" destId="{6434839F-D952-4C7E-89BA-FE6AEC376F27}" srcOrd="2" destOrd="0" presId="urn:microsoft.com/office/officeart/2018/5/layout/IconCircleLabelList"/>
    <dgm:cxn modelId="{5D4E8B38-6D4B-8D48-9577-6FD90B406543}" type="presParOf" srcId="{295D3B84-267F-4D23-9040-4B8F93AA0197}" destId="{7AE36828-7800-4826-9D82-7914ED636E67}" srcOrd="3" destOrd="0" presId="urn:microsoft.com/office/officeart/2018/5/layout/IconCircleLabelList"/>
    <dgm:cxn modelId="{2E9EED9C-FAF0-B747-B878-959A564A0FED}" type="presParOf" srcId="{890143C7-09C0-4D81-B4CF-E836F9571AB2}" destId="{19432967-DB9B-4E2B-99BF-4D448FF77F2E}" srcOrd="3" destOrd="0" presId="urn:microsoft.com/office/officeart/2018/5/layout/IconCircleLabelList"/>
    <dgm:cxn modelId="{55DAC9BF-58AE-E64A-94DF-ADE4E10B9517}" type="presParOf" srcId="{890143C7-09C0-4D81-B4CF-E836F9571AB2}" destId="{A72235C7-FCFB-4DD8-BEA1-84ACC89FE871}" srcOrd="4" destOrd="0" presId="urn:microsoft.com/office/officeart/2018/5/layout/IconCircleLabelList"/>
    <dgm:cxn modelId="{5F4DA8D0-1515-9C43-B5CA-81C89CFBA870}" type="presParOf" srcId="{A72235C7-FCFB-4DD8-BEA1-84ACC89FE871}" destId="{6BCE5202-DB20-4EC3-896C-498D3333E41A}" srcOrd="0" destOrd="0" presId="urn:microsoft.com/office/officeart/2018/5/layout/IconCircleLabelList"/>
    <dgm:cxn modelId="{08E66E63-2DF4-354B-A7A1-31A214A4FD5D}" type="presParOf" srcId="{A72235C7-FCFB-4DD8-BEA1-84ACC89FE871}" destId="{474B4A29-495F-4734-A8F7-E22AB75E4AC6}" srcOrd="1" destOrd="0" presId="urn:microsoft.com/office/officeart/2018/5/layout/IconCircleLabelList"/>
    <dgm:cxn modelId="{BD59B49A-FE0B-7542-B8CC-2F738764C405}" type="presParOf" srcId="{A72235C7-FCFB-4DD8-BEA1-84ACC89FE871}" destId="{474047D8-87D9-4067-9694-302E67B5DC93}" srcOrd="2" destOrd="0" presId="urn:microsoft.com/office/officeart/2018/5/layout/IconCircleLabelList"/>
    <dgm:cxn modelId="{7E4F677A-3AB3-6549-B052-036224C039B5}" type="presParOf" srcId="{A72235C7-FCFB-4DD8-BEA1-84ACC89FE871}" destId="{42BCC7AE-4B04-403D-9A95-70E58F8FC2E1}" srcOrd="3" destOrd="0" presId="urn:microsoft.com/office/officeart/2018/5/layout/IconCircleLabelList"/>
    <dgm:cxn modelId="{1BDFE938-7784-644B-8D27-BD67155A9F75}" type="presParOf" srcId="{890143C7-09C0-4D81-B4CF-E836F9571AB2}" destId="{E83F5A8C-905D-46FB-BE15-B515DBB8C9B7}" srcOrd="5" destOrd="0" presId="urn:microsoft.com/office/officeart/2018/5/layout/IconCircleLabelList"/>
    <dgm:cxn modelId="{D3B63164-771E-6145-9AF2-B51480F695A9}" type="presParOf" srcId="{890143C7-09C0-4D81-B4CF-E836F9571AB2}" destId="{F496AEE1-F648-41E5-A06D-717D848C9453}" srcOrd="6" destOrd="0" presId="urn:microsoft.com/office/officeart/2018/5/layout/IconCircleLabelList"/>
    <dgm:cxn modelId="{975A211B-CE26-7440-98D7-AA6A052EC980}" type="presParOf" srcId="{F496AEE1-F648-41E5-A06D-717D848C9453}" destId="{EF5E016E-E044-4DA5-9410-1D408EA39E6B}" srcOrd="0" destOrd="0" presId="urn:microsoft.com/office/officeart/2018/5/layout/IconCircleLabelList"/>
    <dgm:cxn modelId="{6AD70120-21E3-9647-A18A-76001C472E73}" type="presParOf" srcId="{F496AEE1-F648-41E5-A06D-717D848C9453}" destId="{836F746B-BFFE-4748-95A2-D43BBACE71A9}" srcOrd="1" destOrd="0" presId="urn:microsoft.com/office/officeart/2018/5/layout/IconCircleLabelList"/>
    <dgm:cxn modelId="{123442D6-C749-E749-9813-E5DD6AB0BA11}" type="presParOf" srcId="{F496AEE1-F648-41E5-A06D-717D848C9453}" destId="{AF3293E3-359C-4F9D-BF6C-C9EF95610F63}" srcOrd="2" destOrd="0" presId="urn:microsoft.com/office/officeart/2018/5/layout/IconCircleLabelList"/>
    <dgm:cxn modelId="{6D6E857C-1455-B646-8A78-8F1B7086159A}" type="presParOf" srcId="{F496AEE1-F648-41E5-A06D-717D848C9453}" destId="{C9A1793A-C7DD-4A8D-9D1C-EF46733AA62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A5B047-7240-4C2D-9127-CBAEC17FDD4C}"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F0304643-2C67-40C7-8EC6-76E3A0A593FB}">
      <dgm:prSet/>
      <dgm:spPr/>
      <dgm:t>
        <a:bodyPr/>
        <a:lstStyle/>
        <a:p>
          <a:r>
            <a:rPr lang="en-US" dirty="0"/>
            <a:t>Applying models</a:t>
          </a:r>
        </a:p>
      </dgm:t>
    </dgm:pt>
    <dgm:pt modelId="{2AF5C70F-F194-471B-8D04-9E2D7FC9598A}" type="parTrans" cxnId="{1543C212-FDA3-4B5D-993C-F6FBA554FE8F}">
      <dgm:prSet/>
      <dgm:spPr/>
      <dgm:t>
        <a:bodyPr/>
        <a:lstStyle/>
        <a:p>
          <a:endParaRPr lang="en-US"/>
        </a:p>
      </dgm:t>
    </dgm:pt>
    <dgm:pt modelId="{FAE45E4A-E2D3-4CA7-B10E-D3EF5C47D673}" type="sibTrans" cxnId="{1543C212-FDA3-4B5D-993C-F6FBA554FE8F}">
      <dgm:prSet/>
      <dgm:spPr/>
      <dgm:t>
        <a:bodyPr/>
        <a:lstStyle/>
        <a:p>
          <a:endParaRPr lang="en-US"/>
        </a:p>
      </dgm:t>
    </dgm:pt>
    <dgm:pt modelId="{E9DF9900-EE2B-4E63-B4F3-9BF6E4BA5C3C}">
      <dgm:prSet/>
      <dgm:spPr/>
      <dgm:t>
        <a:bodyPr/>
        <a:lstStyle/>
        <a:p>
          <a:r>
            <a:rPr lang="en-US" dirty="0"/>
            <a:t>Comparing the applied models</a:t>
          </a:r>
        </a:p>
      </dgm:t>
    </dgm:pt>
    <dgm:pt modelId="{1CB336BF-4716-4BD7-A418-74B87474F1B4}" type="parTrans" cxnId="{5D963C29-105A-443A-AAE6-803C01FC36AC}">
      <dgm:prSet/>
      <dgm:spPr/>
      <dgm:t>
        <a:bodyPr/>
        <a:lstStyle/>
        <a:p>
          <a:endParaRPr lang="en-US"/>
        </a:p>
      </dgm:t>
    </dgm:pt>
    <dgm:pt modelId="{F42AF329-F7C9-4B7A-8A5F-1BBAA54A61F6}" type="sibTrans" cxnId="{5D963C29-105A-443A-AAE6-803C01FC36AC}">
      <dgm:prSet/>
      <dgm:spPr/>
      <dgm:t>
        <a:bodyPr/>
        <a:lstStyle/>
        <a:p>
          <a:endParaRPr lang="en-US"/>
        </a:p>
      </dgm:t>
    </dgm:pt>
    <dgm:pt modelId="{9A492CF6-3287-4183-B8B4-9B9F079BD65E}">
      <dgm:prSet/>
      <dgm:spPr/>
      <dgm:t>
        <a:bodyPr/>
        <a:lstStyle/>
        <a:p>
          <a:r>
            <a:rPr lang="en-US" dirty="0"/>
            <a:t>Evaluation of models</a:t>
          </a:r>
        </a:p>
      </dgm:t>
    </dgm:pt>
    <dgm:pt modelId="{31B6771B-562A-4AC8-AFB4-D44AAC0C5D79}" type="parTrans" cxnId="{2C49DCB7-7F39-4090-9CF9-9C281772E829}">
      <dgm:prSet/>
      <dgm:spPr/>
      <dgm:t>
        <a:bodyPr/>
        <a:lstStyle/>
        <a:p>
          <a:endParaRPr lang="en-US"/>
        </a:p>
      </dgm:t>
    </dgm:pt>
    <dgm:pt modelId="{CBDDFC81-711C-423A-B808-67E14106230A}" type="sibTrans" cxnId="{2C49DCB7-7F39-4090-9CF9-9C281772E829}">
      <dgm:prSet/>
      <dgm:spPr/>
      <dgm:t>
        <a:bodyPr/>
        <a:lstStyle/>
        <a:p>
          <a:endParaRPr lang="en-US"/>
        </a:p>
      </dgm:t>
    </dgm:pt>
    <dgm:pt modelId="{DA647ADA-4D53-4D44-A808-89F93442A7BA}">
      <dgm:prSet/>
      <dgm:spPr/>
      <dgm:t>
        <a:bodyPr/>
        <a:lstStyle/>
        <a:p>
          <a:r>
            <a:rPr lang="en-US" dirty="0"/>
            <a:t>Analyze the best model</a:t>
          </a:r>
        </a:p>
      </dgm:t>
    </dgm:pt>
    <dgm:pt modelId="{2856A722-D97C-4596-AA27-B56DE684FE62}" type="parTrans" cxnId="{279B02F8-1BDE-466A-BD3A-954A42FBCF0B}">
      <dgm:prSet/>
      <dgm:spPr/>
      <dgm:t>
        <a:bodyPr/>
        <a:lstStyle/>
        <a:p>
          <a:endParaRPr lang="en-US"/>
        </a:p>
      </dgm:t>
    </dgm:pt>
    <dgm:pt modelId="{31A82CB1-F8FD-46DE-A7B4-26E32BA0F943}" type="sibTrans" cxnId="{279B02F8-1BDE-466A-BD3A-954A42FBCF0B}">
      <dgm:prSet/>
      <dgm:spPr/>
      <dgm:t>
        <a:bodyPr/>
        <a:lstStyle/>
        <a:p>
          <a:endParaRPr lang="en-US"/>
        </a:p>
      </dgm:t>
    </dgm:pt>
    <dgm:pt modelId="{DFF19B7D-6D91-41EC-AA64-217ACFD94DA9}">
      <dgm:prSet custT="1"/>
      <dgm:spPr/>
      <dgm:t>
        <a:bodyPr/>
        <a:lstStyle/>
        <a:p>
          <a:r>
            <a:rPr lang="en-US" sz="2000" dirty="0">
              <a:latin typeface="+mn-lt"/>
            </a:rPr>
            <a:t>Preparation of data</a:t>
          </a:r>
        </a:p>
      </dgm:t>
    </dgm:pt>
    <dgm:pt modelId="{741B3E01-6AB4-43C2-9C28-C3A928249354}" type="sibTrans" cxnId="{50C0AD0B-6010-4AD4-83FD-FEB7779DEA44}">
      <dgm:prSet/>
      <dgm:spPr/>
      <dgm:t>
        <a:bodyPr/>
        <a:lstStyle/>
        <a:p>
          <a:endParaRPr lang="en-US"/>
        </a:p>
      </dgm:t>
    </dgm:pt>
    <dgm:pt modelId="{AD61BCD1-FE12-4201-9758-0D19E3AF7283}" type="parTrans" cxnId="{50C0AD0B-6010-4AD4-83FD-FEB7779DEA44}">
      <dgm:prSet/>
      <dgm:spPr/>
      <dgm:t>
        <a:bodyPr/>
        <a:lstStyle/>
        <a:p>
          <a:endParaRPr lang="en-US"/>
        </a:p>
      </dgm:t>
    </dgm:pt>
    <dgm:pt modelId="{DE360218-DF61-EF4A-AF82-DE934691612B}" type="pres">
      <dgm:prSet presAssocID="{C5A5B047-7240-4C2D-9127-CBAEC17FDD4C}" presName="outerComposite" presStyleCnt="0">
        <dgm:presLayoutVars>
          <dgm:chMax val="5"/>
          <dgm:dir/>
          <dgm:resizeHandles val="exact"/>
        </dgm:presLayoutVars>
      </dgm:prSet>
      <dgm:spPr/>
    </dgm:pt>
    <dgm:pt modelId="{9AD8482F-6E67-8A4D-8FE8-5EF18B4BCD49}" type="pres">
      <dgm:prSet presAssocID="{C5A5B047-7240-4C2D-9127-CBAEC17FDD4C}" presName="dummyMaxCanvas" presStyleCnt="0">
        <dgm:presLayoutVars/>
      </dgm:prSet>
      <dgm:spPr/>
    </dgm:pt>
    <dgm:pt modelId="{12074809-BD26-8C43-8C96-75A9D5AABD75}" type="pres">
      <dgm:prSet presAssocID="{C5A5B047-7240-4C2D-9127-CBAEC17FDD4C}" presName="FiveNodes_1" presStyleLbl="node1" presStyleIdx="0" presStyleCnt="5">
        <dgm:presLayoutVars>
          <dgm:bulletEnabled val="1"/>
        </dgm:presLayoutVars>
      </dgm:prSet>
      <dgm:spPr/>
    </dgm:pt>
    <dgm:pt modelId="{CBA387FA-9CA6-EF4D-9323-DD99DF58B096}" type="pres">
      <dgm:prSet presAssocID="{C5A5B047-7240-4C2D-9127-CBAEC17FDD4C}" presName="FiveNodes_2" presStyleLbl="node1" presStyleIdx="1" presStyleCnt="5">
        <dgm:presLayoutVars>
          <dgm:bulletEnabled val="1"/>
        </dgm:presLayoutVars>
      </dgm:prSet>
      <dgm:spPr/>
    </dgm:pt>
    <dgm:pt modelId="{2B3BE029-F11F-3F4D-93CA-8D9E8C904393}" type="pres">
      <dgm:prSet presAssocID="{C5A5B047-7240-4C2D-9127-CBAEC17FDD4C}" presName="FiveNodes_3" presStyleLbl="node1" presStyleIdx="2" presStyleCnt="5">
        <dgm:presLayoutVars>
          <dgm:bulletEnabled val="1"/>
        </dgm:presLayoutVars>
      </dgm:prSet>
      <dgm:spPr/>
    </dgm:pt>
    <dgm:pt modelId="{F1B963B9-7BE5-A042-9BE2-5D8ADAF04A88}" type="pres">
      <dgm:prSet presAssocID="{C5A5B047-7240-4C2D-9127-CBAEC17FDD4C}" presName="FiveNodes_4" presStyleLbl="node1" presStyleIdx="3" presStyleCnt="5">
        <dgm:presLayoutVars>
          <dgm:bulletEnabled val="1"/>
        </dgm:presLayoutVars>
      </dgm:prSet>
      <dgm:spPr/>
    </dgm:pt>
    <dgm:pt modelId="{3C4E77AB-8050-6747-8488-CD933777519F}" type="pres">
      <dgm:prSet presAssocID="{C5A5B047-7240-4C2D-9127-CBAEC17FDD4C}" presName="FiveNodes_5" presStyleLbl="node1" presStyleIdx="4" presStyleCnt="5">
        <dgm:presLayoutVars>
          <dgm:bulletEnabled val="1"/>
        </dgm:presLayoutVars>
      </dgm:prSet>
      <dgm:spPr/>
    </dgm:pt>
    <dgm:pt modelId="{2F8EA914-BEF2-1042-99F4-C1C25F90A6E0}" type="pres">
      <dgm:prSet presAssocID="{C5A5B047-7240-4C2D-9127-CBAEC17FDD4C}" presName="FiveConn_1-2" presStyleLbl="fgAccFollowNode1" presStyleIdx="0" presStyleCnt="4">
        <dgm:presLayoutVars>
          <dgm:bulletEnabled val="1"/>
        </dgm:presLayoutVars>
      </dgm:prSet>
      <dgm:spPr/>
    </dgm:pt>
    <dgm:pt modelId="{540A6D30-2DC7-704B-B571-797F43B4B4A3}" type="pres">
      <dgm:prSet presAssocID="{C5A5B047-7240-4C2D-9127-CBAEC17FDD4C}" presName="FiveConn_2-3" presStyleLbl="fgAccFollowNode1" presStyleIdx="1" presStyleCnt="4">
        <dgm:presLayoutVars>
          <dgm:bulletEnabled val="1"/>
        </dgm:presLayoutVars>
      </dgm:prSet>
      <dgm:spPr/>
    </dgm:pt>
    <dgm:pt modelId="{44CF7DCA-06C0-4248-84A5-18F794218FA5}" type="pres">
      <dgm:prSet presAssocID="{C5A5B047-7240-4C2D-9127-CBAEC17FDD4C}" presName="FiveConn_3-4" presStyleLbl="fgAccFollowNode1" presStyleIdx="2" presStyleCnt="4">
        <dgm:presLayoutVars>
          <dgm:bulletEnabled val="1"/>
        </dgm:presLayoutVars>
      </dgm:prSet>
      <dgm:spPr/>
    </dgm:pt>
    <dgm:pt modelId="{4D34F6CA-30A8-8744-8DA9-911034EBEFBE}" type="pres">
      <dgm:prSet presAssocID="{C5A5B047-7240-4C2D-9127-CBAEC17FDD4C}" presName="FiveConn_4-5" presStyleLbl="fgAccFollowNode1" presStyleIdx="3" presStyleCnt="4">
        <dgm:presLayoutVars>
          <dgm:bulletEnabled val="1"/>
        </dgm:presLayoutVars>
      </dgm:prSet>
      <dgm:spPr/>
    </dgm:pt>
    <dgm:pt modelId="{E94BEB2E-A807-7245-AF57-B1DA2E20631F}" type="pres">
      <dgm:prSet presAssocID="{C5A5B047-7240-4C2D-9127-CBAEC17FDD4C}" presName="FiveNodes_1_text" presStyleLbl="node1" presStyleIdx="4" presStyleCnt="5">
        <dgm:presLayoutVars>
          <dgm:bulletEnabled val="1"/>
        </dgm:presLayoutVars>
      </dgm:prSet>
      <dgm:spPr/>
    </dgm:pt>
    <dgm:pt modelId="{EEB760AB-04AB-DB4A-8F93-3ADF3A88FC30}" type="pres">
      <dgm:prSet presAssocID="{C5A5B047-7240-4C2D-9127-CBAEC17FDD4C}" presName="FiveNodes_2_text" presStyleLbl="node1" presStyleIdx="4" presStyleCnt="5">
        <dgm:presLayoutVars>
          <dgm:bulletEnabled val="1"/>
        </dgm:presLayoutVars>
      </dgm:prSet>
      <dgm:spPr/>
    </dgm:pt>
    <dgm:pt modelId="{4F714E75-8B55-5347-8264-7F4CDE4FA662}" type="pres">
      <dgm:prSet presAssocID="{C5A5B047-7240-4C2D-9127-CBAEC17FDD4C}" presName="FiveNodes_3_text" presStyleLbl="node1" presStyleIdx="4" presStyleCnt="5">
        <dgm:presLayoutVars>
          <dgm:bulletEnabled val="1"/>
        </dgm:presLayoutVars>
      </dgm:prSet>
      <dgm:spPr/>
    </dgm:pt>
    <dgm:pt modelId="{C3A6E4C3-5DDD-0641-A3E2-884A097B577E}" type="pres">
      <dgm:prSet presAssocID="{C5A5B047-7240-4C2D-9127-CBAEC17FDD4C}" presName="FiveNodes_4_text" presStyleLbl="node1" presStyleIdx="4" presStyleCnt="5">
        <dgm:presLayoutVars>
          <dgm:bulletEnabled val="1"/>
        </dgm:presLayoutVars>
      </dgm:prSet>
      <dgm:spPr/>
    </dgm:pt>
    <dgm:pt modelId="{32E966D1-9AFD-CD4F-A55A-EC194B98DF47}" type="pres">
      <dgm:prSet presAssocID="{C5A5B047-7240-4C2D-9127-CBAEC17FDD4C}" presName="FiveNodes_5_text" presStyleLbl="node1" presStyleIdx="4" presStyleCnt="5">
        <dgm:presLayoutVars>
          <dgm:bulletEnabled val="1"/>
        </dgm:presLayoutVars>
      </dgm:prSet>
      <dgm:spPr/>
    </dgm:pt>
  </dgm:ptLst>
  <dgm:cxnLst>
    <dgm:cxn modelId="{50C0AD0B-6010-4AD4-83FD-FEB7779DEA44}" srcId="{C5A5B047-7240-4C2D-9127-CBAEC17FDD4C}" destId="{DFF19B7D-6D91-41EC-AA64-217ACFD94DA9}" srcOrd="0" destOrd="0" parTransId="{AD61BCD1-FE12-4201-9758-0D19E3AF7283}" sibTransId="{741B3E01-6AB4-43C2-9C28-C3A928249354}"/>
    <dgm:cxn modelId="{1543C212-FDA3-4B5D-993C-F6FBA554FE8F}" srcId="{C5A5B047-7240-4C2D-9127-CBAEC17FDD4C}" destId="{F0304643-2C67-40C7-8EC6-76E3A0A593FB}" srcOrd="1" destOrd="0" parTransId="{2AF5C70F-F194-471B-8D04-9E2D7FC9598A}" sibTransId="{FAE45E4A-E2D3-4CA7-B10E-D3EF5C47D673}"/>
    <dgm:cxn modelId="{F3DA5F15-9691-454B-AA47-CA489EF50EE8}" type="presOf" srcId="{DA647ADA-4D53-4D44-A808-89F93442A7BA}" destId="{3C4E77AB-8050-6747-8488-CD933777519F}" srcOrd="0" destOrd="0" presId="urn:microsoft.com/office/officeart/2005/8/layout/vProcess5"/>
    <dgm:cxn modelId="{6132B621-FEE0-3C45-A19A-18167B55AE52}" type="presOf" srcId="{C5A5B047-7240-4C2D-9127-CBAEC17FDD4C}" destId="{DE360218-DF61-EF4A-AF82-DE934691612B}" srcOrd="0" destOrd="0" presId="urn:microsoft.com/office/officeart/2005/8/layout/vProcess5"/>
    <dgm:cxn modelId="{5D963C29-105A-443A-AAE6-803C01FC36AC}" srcId="{C5A5B047-7240-4C2D-9127-CBAEC17FDD4C}" destId="{E9DF9900-EE2B-4E63-B4F3-9BF6E4BA5C3C}" srcOrd="2" destOrd="0" parTransId="{1CB336BF-4716-4BD7-A418-74B87474F1B4}" sibTransId="{F42AF329-F7C9-4B7A-8A5F-1BBAA54A61F6}"/>
    <dgm:cxn modelId="{215EC333-043B-934D-99FB-F1E899C2369E}" type="presOf" srcId="{E9DF9900-EE2B-4E63-B4F3-9BF6E4BA5C3C}" destId="{4F714E75-8B55-5347-8264-7F4CDE4FA662}" srcOrd="1" destOrd="0" presId="urn:microsoft.com/office/officeart/2005/8/layout/vProcess5"/>
    <dgm:cxn modelId="{F265BC38-4726-DD46-BBE6-ECE686EA50D8}" type="presOf" srcId="{F0304643-2C67-40C7-8EC6-76E3A0A593FB}" destId="{EEB760AB-04AB-DB4A-8F93-3ADF3A88FC30}" srcOrd="1" destOrd="0" presId="urn:microsoft.com/office/officeart/2005/8/layout/vProcess5"/>
    <dgm:cxn modelId="{BD51DC38-8EB5-064D-8C42-9F53D483DE3D}" type="presOf" srcId="{DA647ADA-4D53-4D44-A808-89F93442A7BA}" destId="{32E966D1-9AFD-CD4F-A55A-EC194B98DF47}" srcOrd="1" destOrd="0" presId="urn:microsoft.com/office/officeart/2005/8/layout/vProcess5"/>
    <dgm:cxn modelId="{44F1AB47-AB8F-8942-8EBB-FC47C235D432}" type="presOf" srcId="{F0304643-2C67-40C7-8EC6-76E3A0A593FB}" destId="{CBA387FA-9CA6-EF4D-9323-DD99DF58B096}" srcOrd="0" destOrd="0" presId="urn:microsoft.com/office/officeart/2005/8/layout/vProcess5"/>
    <dgm:cxn modelId="{D9FDAD62-DD37-F247-AB80-FDF8682AC69D}" type="presOf" srcId="{741B3E01-6AB4-43C2-9C28-C3A928249354}" destId="{2F8EA914-BEF2-1042-99F4-C1C25F90A6E0}" srcOrd="0" destOrd="0" presId="urn:microsoft.com/office/officeart/2005/8/layout/vProcess5"/>
    <dgm:cxn modelId="{BA13D665-4F9D-2845-B8FC-BF22BD271C45}" type="presOf" srcId="{FAE45E4A-E2D3-4CA7-B10E-D3EF5C47D673}" destId="{540A6D30-2DC7-704B-B571-797F43B4B4A3}" srcOrd="0" destOrd="0" presId="urn:microsoft.com/office/officeart/2005/8/layout/vProcess5"/>
    <dgm:cxn modelId="{071E5A6E-4EA1-7C46-88B1-780CFD5F5723}" type="presOf" srcId="{9A492CF6-3287-4183-B8B4-9B9F079BD65E}" destId="{F1B963B9-7BE5-A042-9BE2-5D8ADAF04A88}" srcOrd="0" destOrd="0" presId="urn:microsoft.com/office/officeart/2005/8/layout/vProcess5"/>
    <dgm:cxn modelId="{18A0696E-CE2C-0245-81B2-B61C02FA3355}" type="presOf" srcId="{F42AF329-F7C9-4B7A-8A5F-1BBAA54A61F6}" destId="{44CF7DCA-06C0-4248-84A5-18F794218FA5}" srcOrd="0" destOrd="0" presId="urn:microsoft.com/office/officeart/2005/8/layout/vProcess5"/>
    <dgm:cxn modelId="{7CB1BF88-04F2-3544-857C-48742B3E8C66}" type="presOf" srcId="{DFF19B7D-6D91-41EC-AA64-217ACFD94DA9}" destId="{E94BEB2E-A807-7245-AF57-B1DA2E20631F}" srcOrd="1" destOrd="0" presId="urn:microsoft.com/office/officeart/2005/8/layout/vProcess5"/>
    <dgm:cxn modelId="{3DEF658C-271F-BA49-85E7-4A9893E7C923}" type="presOf" srcId="{E9DF9900-EE2B-4E63-B4F3-9BF6E4BA5C3C}" destId="{2B3BE029-F11F-3F4D-93CA-8D9E8C904393}" srcOrd="0" destOrd="0" presId="urn:microsoft.com/office/officeart/2005/8/layout/vProcess5"/>
    <dgm:cxn modelId="{2C49DCB7-7F39-4090-9CF9-9C281772E829}" srcId="{C5A5B047-7240-4C2D-9127-CBAEC17FDD4C}" destId="{9A492CF6-3287-4183-B8B4-9B9F079BD65E}" srcOrd="3" destOrd="0" parTransId="{31B6771B-562A-4AC8-AFB4-D44AAC0C5D79}" sibTransId="{CBDDFC81-711C-423A-B808-67E14106230A}"/>
    <dgm:cxn modelId="{0ED72BC1-F744-1140-8D33-1B8DB5CC6C6B}" type="presOf" srcId="{DFF19B7D-6D91-41EC-AA64-217ACFD94DA9}" destId="{12074809-BD26-8C43-8C96-75A9D5AABD75}" srcOrd="0" destOrd="0" presId="urn:microsoft.com/office/officeart/2005/8/layout/vProcess5"/>
    <dgm:cxn modelId="{201DFCC7-A0F9-394B-9C81-F6C580176E64}" type="presOf" srcId="{9A492CF6-3287-4183-B8B4-9B9F079BD65E}" destId="{C3A6E4C3-5DDD-0641-A3E2-884A097B577E}" srcOrd="1" destOrd="0" presId="urn:microsoft.com/office/officeart/2005/8/layout/vProcess5"/>
    <dgm:cxn modelId="{5405EBD7-C623-424A-9877-6A7F50DA0058}" type="presOf" srcId="{CBDDFC81-711C-423A-B808-67E14106230A}" destId="{4D34F6CA-30A8-8744-8DA9-911034EBEFBE}" srcOrd="0" destOrd="0" presId="urn:microsoft.com/office/officeart/2005/8/layout/vProcess5"/>
    <dgm:cxn modelId="{279B02F8-1BDE-466A-BD3A-954A42FBCF0B}" srcId="{C5A5B047-7240-4C2D-9127-CBAEC17FDD4C}" destId="{DA647ADA-4D53-4D44-A808-89F93442A7BA}" srcOrd="4" destOrd="0" parTransId="{2856A722-D97C-4596-AA27-B56DE684FE62}" sibTransId="{31A82CB1-F8FD-46DE-A7B4-26E32BA0F943}"/>
    <dgm:cxn modelId="{920655AE-253E-464B-9AEC-E0F5280406AE}" type="presParOf" srcId="{DE360218-DF61-EF4A-AF82-DE934691612B}" destId="{9AD8482F-6E67-8A4D-8FE8-5EF18B4BCD49}" srcOrd="0" destOrd="0" presId="urn:microsoft.com/office/officeart/2005/8/layout/vProcess5"/>
    <dgm:cxn modelId="{4010EF89-6F1A-634E-BAA0-3CB990EC8BF9}" type="presParOf" srcId="{DE360218-DF61-EF4A-AF82-DE934691612B}" destId="{12074809-BD26-8C43-8C96-75A9D5AABD75}" srcOrd="1" destOrd="0" presId="urn:microsoft.com/office/officeart/2005/8/layout/vProcess5"/>
    <dgm:cxn modelId="{CA069342-0634-5549-A02D-9340D5A99B24}" type="presParOf" srcId="{DE360218-DF61-EF4A-AF82-DE934691612B}" destId="{CBA387FA-9CA6-EF4D-9323-DD99DF58B096}" srcOrd="2" destOrd="0" presId="urn:microsoft.com/office/officeart/2005/8/layout/vProcess5"/>
    <dgm:cxn modelId="{6D0A5E7E-478F-9C43-99E1-27E2D12C9D5B}" type="presParOf" srcId="{DE360218-DF61-EF4A-AF82-DE934691612B}" destId="{2B3BE029-F11F-3F4D-93CA-8D9E8C904393}" srcOrd="3" destOrd="0" presId="urn:microsoft.com/office/officeart/2005/8/layout/vProcess5"/>
    <dgm:cxn modelId="{AA272CFD-BEE9-B24F-A57E-C0912916F78E}" type="presParOf" srcId="{DE360218-DF61-EF4A-AF82-DE934691612B}" destId="{F1B963B9-7BE5-A042-9BE2-5D8ADAF04A88}" srcOrd="4" destOrd="0" presId="urn:microsoft.com/office/officeart/2005/8/layout/vProcess5"/>
    <dgm:cxn modelId="{5CC14A6D-1E5D-2E43-AAFA-F4C43E6D4D96}" type="presParOf" srcId="{DE360218-DF61-EF4A-AF82-DE934691612B}" destId="{3C4E77AB-8050-6747-8488-CD933777519F}" srcOrd="5" destOrd="0" presId="urn:microsoft.com/office/officeart/2005/8/layout/vProcess5"/>
    <dgm:cxn modelId="{1263A4C3-AC3F-C84F-96D1-5CEC7CB5D8EB}" type="presParOf" srcId="{DE360218-DF61-EF4A-AF82-DE934691612B}" destId="{2F8EA914-BEF2-1042-99F4-C1C25F90A6E0}" srcOrd="6" destOrd="0" presId="urn:microsoft.com/office/officeart/2005/8/layout/vProcess5"/>
    <dgm:cxn modelId="{6A74080C-660C-EF4B-B8EE-63DD197A1197}" type="presParOf" srcId="{DE360218-DF61-EF4A-AF82-DE934691612B}" destId="{540A6D30-2DC7-704B-B571-797F43B4B4A3}" srcOrd="7" destOrd="0" presId="urn:microsoft.com/office/officeart/2005/8/layout/vProcess5"/>
    <dgm:cxn modelId="{9CCE70CD-CA73-F04E-91DC-305E175BEE80}" type="presParOf" srcId="{DE360218-DF61-EF4A-AF82-DE934691612B}" destId="{44CF7DCA-06C0-4248-84A5-18F794218FA5}" srcOrd="8" destOrd="0" presId="urn:microsoft.com/office/officeart/2005/8/layout/vProcess5"/>
    <dgm:cxn modelId="{C983F789-D53E-7940-9A1E-61954EEF5075}" type="presParOf" srcId="{DE360218-DF61-EF4A-AF82-DE934691612B}" destId="{4D34F6CA-30A8-8744-8DA9-911034EBEFBE}" srcOrd="9" destOrd="0" presId="urn:microsoft.com/office/officeart/2005/8/layout/vProcess5"/>
    <dgm:cxn modelId="{CF4A4B55-A17D-CE4B-8817-FF02D9CE603B}" type="presParOf" srcId="{DE360218-DF61-EF4A-AF82-DE934691612B}" destId="{E94BEB2E-A807-7245-AF57-B1DA2E20631F}" srcOrd="10" destOrd="0" presId="urn:microsoft.com/office/officeart/2005/8/layout/vProcess5"/>
    <dgm:cxn modelId="{DE9B704F-CC7C-8A44-98D7-2AF07F2C044F}" type="presParOf" srcId="{DE360218-DF61-EF4A-AF82-DE934691612B}" destId="{EEB760AB-04AB-DB4A-8F93-3ADF3A88FC30}" srcOrd="11" destOrd="0" presId="urn:microsoft.com/office/officeart/2005/8/layout/vProcess5"/>
    <dgm:cxn modelId="{8FFBA3CA-8E0E-8C41-9760-0FF597613522}" type="presParOf" srcId="{DE360218-DF61-EF4A-AF82-DE934691612B}" destId="{4F714E75-8B55-5347-8264-7F4CDE4FA662}" srcOrd="12" destOrd="0" presId="urn:microsoft.com/office/officeart/2005/8/layout/vProcess5"/>
    <dgm:cxn modelId="{1E2CEC66-79DD-084C-AC0B-8B6A24BD4E24}" type="presParOf" srcId="{DE360218-DF61-EF4A-AF82-DE934691612B}" destId="{C3A6E4C3-5DDD-0641-A3E2-884A097B577E}" srcOrd="13" destOrd="0" presId="urn:microsoft.com/office/officeart/2005/8/layout/vProcess5"/>
    <dgm:cxn modelId="{3D35E3DD-BAE5-F44F-868C-547D4AB26355}" type="presParOf" srcId="{DE360218-DF61-EF4A-AF82-DE934691612B}" destId="{32E966D1-9AFD-CD4F-A55A-EC194B98DF4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A07EE1-E993-3E4F-B341-5BED78F93197}"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A4A3662F-D7B2-5C4B-8C3B-218B9FDA06C3}">
      <dgm:prSet phldrT="[Text]"/>
      <dgm:spPr/>
      <dgm:t>
        <a:bodyPr/>
        <a:lstStyle/>
        <a:p>
          <a:r>
            <a:rPr lang="en-US"/>
            <a:t>Application</a:t>
          </a:r>
        </a:p>
      </dgm:t>
    </dgm:pt>
    <dgm:pt modelId="{F9FBEFAF-1D9C-7243-A3CB-0C4FE840CE88}" type="parTrans" cxnId="{5007C552-4195-064F-A29A-C073B49289B0}">
      <dgm:prSet/>
      <dgm:spPr/>
      <dgm:t>
        <a:bodyPr/>
        <a:lstStyle/>
        <a:p>
          <a:endParaRPr lang="en-US"/>
        </a:p>
      </dgm:t>
    </dgm:pt>
    <dgm:pt modelId="{4144A471-4856-1043-88EF-9BC317A1399C}" type="sibTrans" cxnId="{5007C552-4195-064F-A29A-C073B49289B0}">
      <dgm:prSet/>
      <dgm:spPr/>
      <dgm:t>
        <a:bodyPr/>
        <a:lstStyle/>
        <a:p>
          <a:endParaRPr lang="en-US"/>
        </a:p>
      </dgm:t>
    </dgm:pt>
    <dgm:pt modelId="{21198F07-5804-3148-9E87-140F98560B4F}">
      <dgm:prSet phldrT="[Text]"/>
      <dgm:spPr/>
      <dgm:t>
        <a:bodyPr/>
        <a:lstStyle/>
        <a:p>
          <a:r>
            <a:rPr lang="en-US"/>
            <a:t>ID</a:t>
          </a:r>
        </a:p>
      </dgm:t>
    </dgm:pt>
    <dgm:pt modelId="{84E13AC0-D886-D049-8EEA-323A964B1A88}" type="parTrans" cxnId="{C1690C9D-ED4D-8C4B-AF0B-80B93E518E42}">
      <dgm:prSet/>
      <dgm:spPr/>
      <dgm:t>
        <a:bodyPr/>
        <a:lstStyle/>
        <a:p>
          <a:endParaRPr lang="en-US"/>
        </a:p>
      </dgm:t>
    </dgm:pt>
    <dgm:pt modelId="{F581710B-ADD3-7940-AD4C-9E27EAD95C11}" type="sibTrans" cxnId="{C1690C9D-ED4D-8C4B-AF0B-80B93E518E42}">
      <dgm:prSet/>
      <dgm:spPr/>
      <dgm:t>
        <a:bodyPr/>
        <a:lstStyle/>
        <a:p>
          <a:endParaRPr lang="en-US"/>
        </a:p>
      </dgm:t>
    </dgm:pt>
    <dgm:pt modelId="{44DB1AC8-A438-9E46-B337-22565985D047}">
      <dgm:prSet phldrT="[Text]"/>
      <dgm:spPr/>
      <dgm:t>
        <a:bodyPr/>
        <a:lstStyle/>
        <a:p>
          <a:r>
            <a:rPr lang="en-US"/>
            <a:t>Credit</a:t>
          </a:r>
        </a:p>
      </dgm:t>
    </dgm:pt>
    <dgm:pt modelId="{164A9CE1-7047-794D-BD6A-A6C6CFB55DDC}" type="parTrans" cxnId="{CB0625AA-FF1B-1641-8D56-ECB8E90C452E}">
      <dgm:prSet/>
      <dgm:spPr/>
      <dgm:t>
        <a:bodyPr/>
        <a:lstStyle/>
        <a:p>
          <a:endParaRPr lang="en-US"/>
        </a:p>
      </dgm:t>
    </dgm:pt>
    <dgm:pt modelId="{33FDDCBF-EC5F-004A-B68E-274E99979A60}" type="sibTrans" cxnId="{CB0625AA-FF1B-1641-8D56-ECB8E90C452E}">
      <dgm:prSet/>
      <dgm:spPr/>
      <dgm:t>
        <a:bodyPr/>
        <a:lstStyle/>
        <a:p>
          <a:endParaRPr lang="en-US"/>
        </a:p>
      </dgm:t>
    </dgm:pt>
    <dgm:pt modelId="{577E799E-DD73-0E46-98C4-0B428D4D630E}">
      <dgm:prSet phldrT="[Text]"/>
      <dgm:spPr/>
      <dgm:t>
        <a:bodyPr/>
        <a:lstStyle/>
        <a:p>
          <a:pPr>
            <a:buFont typeface="Arial" panose="020B0604020202020204" pitchFamily="34" charset="0"/>
            <a:buChar char="•"/>
          </a:pPr>
          <a:r>
            <a:rPr lang="en-US"/>
            <a:t>ID</a:t>
          </a:r>
        </a:p>
      </dgm:t>
    </dgm:pt>
    <dgm:pt modelId="{F7703797-9A7F-0447-93DF-7B0EA480B839}" type="parTrans" cxnId="{04601DF8-E506-D946-97FA-035A47C66FE6}">
      <dgm:prSet/>
      <dgm:spPr/>
      <dgm:t>
        <a:bodyPr/>
        <a:lstStyle/>
        <a:p>
          <a:endParaRPr lang="en-US"/>
        </a:p>
      </dgm:t>
    </dgm:pt>
    <dgm:pt modelId="{F73CA7A9-3A79-7A4E-B6C3-568E603C0D66}" type="sibTrans" cxnId="{04601DF8-E506-D946-97FA-035A47C66FE6}">
      <dgm:prSet/>
      <dgm:spPr/>
      <dgm:t>
        <a:bodyPr/>
        <a:lstStyle/>
        <a:p>
          <a:endParaRPr lang="en-US"/>
        </a:p>
      </dgm:t>
    </dgm:pt>
    <dgm:pt modelId="{C5FB25AF-F42E-E043-B708-7794178001C3}">
      <dgm:prSet/>
      <dgm:spPr/>
      <dgm:t>
        <a:bodyPr/>
        <a:lstStyle/>
        <a:p>
          <a:r>
            <a:rPr lang="en-US"/>
            <a:t>AMT_INCOME_TOTAL</a:t>
          </a:r>
        </a:p>
      </dgm:t>
    </dgm:pt>
    <dgm:pt modelId="{6B19AB19-C4D6-6E49-9336-54DCAF07AD63}" type="parTrans" cxnId="{9F2F4091-E741-6D4D-A92D-543FF8AFF7B7}">
      <dgm:prSet/>
      <dgm:spPr/>
      <dgm:t>
        <a:bodyPr/>
        <a:lstStyle/>
        <a:p>
          <a:endParaRPr lang="en-US"/>
        </a:p>
      </dgm:t>
    </dgm:pt>
    <dgm:pt modelId="{550F1512-0A50-D749-A14F-CB01959D1866}" type="sibTrans" cxnId="{9F2F4091-E741-6D4D-A92D-543FF8AFF7B7}">
      <dgm:prSet/>
      <dgm:spPr/>
      <dgm:t>
        <a:bodyPr/>
        <a:lstStyle/>
        <a:p>
          <a:endParaRPr lang="en-US"/>
        </a:p>
      </dgm:t>
    </dgm:pt>
    <dgm:pt modelId="{91711B4B-0933-AC47-80B4-9D6A6C893EDE}">
      <dgm:prSet/>
      <dgm:spPr/>
      <dgm:t>
        <a:bodyPr/>
        <a:lstStyle/>
        <a:p>
          <a:r>
            <a:rPr lang="en-US"/>
            <a:t>DAYS_EMPLOYED</a:t>
          </a:r>
        </a:p>
      </dgm:t>
    </dgm:pt>
    <dgm:pt modelId="{E9D7BDF7-DB3B-0A4B-987A-C873B68877A2}" type="parTrans" cxnId="{95A14A63-E559-764E-AAA1-4345871F8176}">
      <dgm:prSet/>
      <dgm:spPr/>
      <dgm:t>
        <a:bodyPr/>
        <a:lstStyle/>
        <a:p>
          <a:endParaRPr lang="en-US"/>
        </a:p>
      </dgm:t>
    </dgm:pt>
    <dgm:pt modelId="{1FF5F779-3C99-9D4E-8CA4-9675060D7FB0}" type="sibTrans" cxnId="{95A14A63-E559-764E-AAA1-4345871F8176}">
      <dgm:prSet/>
      <dgm:spPr/>
      <dgm:t>
        <a:bodyPr/>
        <a:lstStyle/>
        <a:p>
          <a:endParaRPr lang="en-US"/>
        </a:p>
      </dgm:t>
    </dgm:pt>
    <dgm:pt modelId="{4A9C0AEA-EA28-9649-984A-2BCCD62B00F4}">
      <dgm:prSet/>
      <dgm:spPr/>
      <dgm:t>
        <a:bodyPr/>
        <a:lstStyle/>
        <a:p>
          <a:r>
            <a:rPr lang="en-US"/>
            <a:t>DOB</a:t>
          </a:r>
        </a:p>
      </dgm:t>
    </dgm:pt>
    <dgm:pt modelId="{1E1278C1-BF0F-8A4B-BCB1-5BA5CB11227A}" type="parTrans" cxnId="{3F0200C6-92D1-CB4B-A436-B3A7805096A8}">
      <dgm:prSet/>
      <dgm:spPr/>
      <dgm:t>
        <a:bodyPr/>
        <a:lstStyle/>
        <a:p>
          <a:endParaRPr lang="en-US"/>
        </a:p>
      </dgm:t>
    </dgm:pt>
    <dgm:pt modelId="{8AD2AD3A-2F61-DF4A-B9C7-29655D7C7D79}" type="sibTrans" cxnId="{3F0200C6-92D1-CB4B-A436-B3A7805096A8}">
      <dgm:prSet/>
      <dgm:spPr/>
      <dgm:t>
        <a:bodyPr/>
        <a:lstStyle/>
        <a:p>
          <a:endParaRPr lang="en-US"/>
        </a:p>
      </dgm:t>
    </dgm:pt>
    <dgm:pt modelId="{09EA75DC-C11D-7E49-81AB-2C210474BA6A}">
      <dgm:prSet/>
      <dgm:spPr/>
      <dgm:t>
        <a:bodyPr/>
        <a:lstStyle/>
        <a:p>
          <a:r>
            <a:rPr lang="en-US"/>
            <a:t>WORK_PHONE</a:t>
          </a:r>
        </a:p>
      </dgm:t>
    </dgm:pt>
    <dgm:pt modelId="{9EA807C9-326A-024C-A088-2BD9D8A1B007}" type="parTrans" cxnId="{9AE0839E-E946-344F-A033-7FB24F8B8063}">
      <dgm:prSet/>
      <dgm:spPr/>
      <dgm:t>
        <a:bodyPr/>
        <a:lstStyle/>
        <a:p>
          <a:endParaRPr lang="en-US"/>
        </a:p>
      </dgm:t>
    </dgm:pt>
    <dgm:pt modelId="{1EDF9315-343D-214C-975A-907DB5286202}" type="sibTrans" cxnId="{9AE0839E-E946-344F-A033-7FB24F8B8063}">
      <dgm:prSet/>
      <dgm:spPr/>
      <dgm:t>
        <a:bodyPr/>
        <a:lstStyle/>
        <a:p>
          <a:endParaRPr lang="en-US"/>
        </a:p>
      </dgm:t>
    </dgm:pt>
    <dgm:pt modelId="{8728AFBB-FB39-7546-9265-467A498EFCB9}">
      <dgm:prSet/>
      <dgm:spPr/>
      <dgm:t>
        <a:bodyPr/>
        <a:lstStyle/>
        <a:p>
          <a:r>
            <a:rPr lang="en-US"/>
            <a:t>FAM_MEMBERS</a:t>
          </a:r>
        </a:p>
      </dgm:t>
    </dgm:pt>
    <dgm:pt modelId="{215B10BE-A04F-7348-85AE-2951672A1D68}" type="parTrans" cxnId="{E5B1E20E-F4D9-1049-ADF2-42A64B6EC687}">
      <dgm:prSet/>
      <dgm:spPr/>
      <dgm:t>
        <a:bodyPr/>
        <a:lstStyle/>
        <a:p>
          <a:endParaRPr lang="en-US"/>
        </a:p>
      </dgm:t>
    </dgm:pt>
    <dgm:pt modelId="{76EB749D-F7D1-A846-AA05-C2D10A25B2F3}" type="sibTrans" cxnId="{E5B1E20E-F4D9-1049-ADF2-42A64B6EC687}">
      <dgm:prSet/>
      <dgm:spPr/>
      <dgm:t>
        <a:bodyPr/>
        <a:lstStyle/>
        <a:p>
          <a:endParaRPr lang="en-US"/>
        </a:p>
      </dgm:t>
    </dgm:pt>
    <dgm:pt modelId="{136B0B3D-6EC9-1947-83C3-2A820DC386ED}">
      <dgm:prSet/>
      <dgm:spPr/>
      <dgm:t>
        <a:bodyPr/>
        <a:lstStyle/>
        <a:p>
          <a:pPr>
            <a:buFont typeface="Arial" panose="020B0604020202020204" pitchFamily="34" charset="0"/>
            <a:buChar char="•"/>
          </a:pPr>
          <a:r>
            <a:rPr lang="en-US" dirty="0"/>
            <a:t>MONTHS_BALANCE</a:t>
          </a:r>
        </a:p>
      </dgm:t>
    </dgm:pt>
    <dgm:pt modelId="{F9A4D452-97B8-804F-8CBD-5C0013293638}" type="parTrans" cxnId="{A34F7966-A428-0B44-9A80-32317737B81B}">
      <dgm:prSet/>
      <dgm:spPr/>
      <dgm:t>
        <a:bodyPr/>
        <a:lstStyle/>
        <a:p>
          <a:endParaRPr lang="en-US"/>
        </a:p>
      </dgm:t>
    </dgm:pt>
    <dgm:pt modelId="{1B8BE424-17DF-A544-B7D1-962F18DDC6EF}" type="sibTrans" cxnId="{A34F7966-A428-0B44-9A80-32317737B81B}">
      <dgm:prSet/>
      <dgm:spPr/>
      <dgm:t>
        <a:bodyPr/>
        <a:lstStyle/>
        <a:p>
          <a:endParaRPr lang="en-US"/>
        </a:p>
      </dgm:t>
    </dgm:pt>
    <dgm:pt modelId="{BB2C82AA-73E4-1F48-A3C4-4B3DC5A8B3D5}">
      <dgm:prSet/>
      <dgm:spPr/>
      <dgm:t>
        <a:bodyPr/>
        <a:lstStyle/>
        <a:p>
          <a:r>
            <a:rPr lang="en-US" dirty="0"/>
            <a:t>OCCUPATION</a:t>
          </a:r>
        </a:p>
      </dgm:t>
    </dgm:pt>
    <dgm:pt modelId="{EF50A016-FB58-AB4C-9E8F-656D2C5F98DD}" type="parTrans" cxnId="{D6ABC916-EDDF-8842-AAAE-25B3923FE6AA}">
      <dgm:prSet/>
      <dgm:spPr/>
      <dgm:t>
        <a:bodyPr/>
        <a:lstStyle/>
        <a:p>
          <a:endParaRPr lang="en-US"/>
        </a:p>
      </dgm:t>
    </dgm:pt>
    <dgm:pt modelId="{DDE5AA8D-18E4-D44F-93FF-A78B2193871D}" type="sibTrans" cxnId="{D6ABC916-EDDF-8842-AAAE-25B3923FE6AA}">
      <dgm:prSet/>
      <dgm:spPr/>
      <dgm:t>
        <a:bodyPr/>
        <a:lstStyle/>
        <a:p>
          <a:endParaRPr lang="en-US"/>
        </a:p>
      </dgm:t>
    </dgm:pt>
    <dgm:pt modelId="{FC27FD7E-E18D-2F4E-9429-459DF424A00E}">
      <dgm:prSet/>
      <dgm:spPr/>
      <dgm:t>
        <a:bodyPr/>
        <a:lstStyle/>
        <a:p>
          <a:r>
            <a:rPr lang="en-US"/>
            <a:t>OWN_HOUSE</a:t>
          </a:r>
        </a:p>
      </dgm:t>
    </dgm:pt>
    <dgm:pt modelId="{68A511E8-DAA9-1F4E-85CF-75F469EF4AB7}" type="parTrans" cxnId="{ED7CE966-B7C6-604F-A20A-A294A2C91EE1}">
      <dgm:prSet/>
      <dgm:spPr/>
      <dgm:t>
        <a:bodyPr/>
        <a:lstStyle/>
        <a:p>
          <a:endParaRPr lang="en-US"/>
        </a:p>
      </dgm:t>
    </dgm:pt>
    <dgm:pt modelId="{7276F436-199D-2A47-8E5E-FD90EA320EBE}" type="sibTrans" cxnId="{ED7CE966-B7C6-604F-A20A-A294A2C91EE1}">
      <dgm:prSet/>
      <dgm:spPr/>
      <dgm:t>
        <a:bodyPr/>
        <a:lstStyle/>
        <a:p>
          <a:endParaRPr lang="en-US"/>
        </a:p>
      </dgm:t>
    </dgm:pt>
    <dgm:pt modelId="{17F6C209-C057-BE49-A89C-0BEE79EB0B6F}">
      <dgm:prSet/>
      <dgm:spPr/>
      <dgm:t>
        <a:bodyPr/>
        <a:lstStyle/>
        <a:p>
          <a:r>
            <a:rPr lang="en-US"/>
            <a:t>OWN_CAR</a:t>
          </a:r>
        </a:p>
      </dgm:t>
    </dgm:pt>
    <dgm:pt modelId="{E835A80D-E0BA-AA44-814C-C38A98C8319D}" type="parTrans" cxnId="{B91A00F4-E1C0-6F46-8E69-74B632255C21}">
      <dgm:prSet/>
      <dgm:spPr/>
      <dgm:t>
        <a:bodyPr/>
        <a:lstStyle/>
        <a:p>
          <a:endParaRPr lang="en-US"/>
        </a:p>
      </dgm:t>
    </dgm:pt>
    <dgm:pt modelId="{3A515A5C-2C98-694F-9FAC-C799E5B80317}" type="sibTrans" cxnId="{B91A00F4-E1C0-6F46-8E69-74B632255C21}">
      <dgm:prSet/>
      <dgm:spPr/>
      <dgm:t>
        <a:bodyPr/>
        <a:lstStyle/>
        <a:p>
          <a:endParaRPr lang="en-US"/>
        </a:p>
      </dgm:t>
    </dgm:pt>
    <dgm:pt modelId="{16210464-6013-FF4B-BCA0-7CF2AE5B5C20}">
      <dgm:prSet/>
      <dgm:spPr/>
      <dgm:t>
        <a:bodyPr/>
        <a:lstStyle/>
        <a:p>
          <a:pPr>
            <a:buFont typeface="Arial" panose="020B0604020202020204" pitchFamily="34" charset="0"/>
            <a:buChar char="•"/>
          </a:pPr>
          <a:r>
            <a:rPr lang="en-US" dirty="0"/>
            <a:t>STATUS</a:t>
          </a:r>
        </a:p>
      </dgm:t>
    </dgm:pt>
    <dgm:pt modelId="{84D29DDA-6014-8745-85F8-7949124D5F41}" type="parTrans" cxnId="{C282F8EF-DB50-1649-AB2D-54C0BC6C356F}">
      <dgm:prSet/>
      <dgm:spPr/>
      <dgm:t>
        <a:bodyPr/>
        <a:lstStyle/>
        <a:p>
          <a:endParaRPr lang="en-US"/>
        </a:p>
      </dgm:t>
    </dgm:pt>
    <dgm:pt modelId="{79B0D2A9-63EF-D54A-9808-4C1E3CC39420}" type="sibTrans" cxnId="{C282F8EF-DB50-1649-AB2D-54C0BC6C356F}">
      <dgm:prSet/>
      <dgm:spPr/>
      <dgm:t>
        <a:bodyPr/>
        <a:lstStyle/>
        <a:p>
          <a:endParaRPr lang="en-US"/>
        </a:p>
      </dgm:t>
    </dgm:pt>
    <dgm:pt modelId="{048A1351-5600-6249-A10F-373E3BE6D8AB}" type="pres">
      <dgm:prSet presAssocID="{C5A07EE1-E993-3E4F-B341-5BED78F93197}" presName="linear" presStyleCnt="0">
        <dgm:presLayoutVars>
          <dgm:dir/>
          <dgm:animLvl val="lvl"/>
          <dgm:resizeHandles val="exact"/>
        </dgm:presLayoutVars>
      </dgm:prSet>
      <dgm:spPr/>
    </dgm:pt>
    <dgm:pt modelId="{E83C5252-8363-1D46-9067-89D16F30AEF0}" type="pres">
      <dgm:prSet presAssocID="{A4A3662F-D7B2-5C4B-8C3B-218B9FDA06C3}" presName="parentLin" presStyleCnt="0"/>
      <dgm:spPr/>
    </dgm:pt>
    <dgm:pt modelId="{B095BCD3-291D-9E40-9EA7-4928AE3C7C5B}" type="pres">
      <dgm:prSet presAssocID="{A4A3662F-D7B2-5C4B-8C3B-218B9FDA06C3}" presName="parentLeftMargin" presStyleLbl="node1" presStyleIdx="0" presStyleCnt="2"/>
      <dgm:spPr/>
    </dgm:pt>
    <dgm:pt modelId="{D1822EAB-DD38-AD4A-BD5B-0C4670344269}" type="pres">
      <dgm:prSet presAssocID="{A4A3662F-D7B2-5C4B-8C3B-218B9FDA06C3}" presName="parentText" presStyleLbl="node1" presStyleIdx="0" presStyleCnt="2">
        <dgm:presLayoutVars>
          <dgm:chMax val="0"/>
          <dgm:bulletEnabled val="1"/>
        </dgm:presLayoutVars>
      </dgm:prSet>
      <dgm:spPr/>
    </dgm:pt>
    <dgm:pt modelId="{1F0162CF-35DB-C349-8CDE-AEE3C7581D0E}" type="pres">
      <dgm:prSet presAssocID="{A4A3662F-D7B2-5C4B-8C3B-218B9FDA06C3}" presName="negativeSpace" presStyleCnt="0"/>
      <dgm:spPr/>
    </dgm:pt>
    <dgm:pt modelId="{E178DEA8-2DBB-294C-9007-CC1A997DF4D1}" type="pres">
      <dgm:prSet presAssocID="{A4A3662F-D7B2-5C4B-8C3B-218B9FDA06C3}" presName="childText" presStyleLbl="conFgAcc1" presStyleIdx="0" presStyleCnt="2">
        <dgm:presLayoutVars>
          <dgm:bulletEnabled val="1"/>
        </dgm:presLayoutVars>
      </dgm:prSet>
      <dgm:spPr/>
    </dgm:pt>
    <dgm:pt modelId="{D42E5859-493F-994F-A009-584B0307DE65}" type="pres">
      <dgm:prSet presAssocID="{4144A471-4856-1043-88EF-9BC317A1399C}" presName="spaceBetweenRectangles" presStyleCnt="0"/>
      <dgm:spPr/>
    </dgm:pt>
    <dgm:pt modelId="{EC84D909-2A04-FC43-8009-5E2136895DA3}" type="pres">
      <dgm:prSet presAssocID="{44DB1AC8-A438-9E46-B337-22565985D047}" presName="parentLin" presStyleCnt="0"/>
      <dgm:spPr/>
    </dgm:pt>
    <dgm:pt modelId="{C2DF6D8A-195C-2F4D-A2A9-DED6C9BD0F3A}" type="pres">
      <dgm:prSet presAssocID="{44DB1AC8-A438-9E46-B337-22565985D047}" presName="parentLeftMargin" presStyleLbl="node1" presStyleIdx="0" presStyleCnt="2"/>
      <dgm:spPr/>
    </dgm:pt>
    <dgm:pt modelId="{FDB42E3A-57D6-9440-8B03-4D5C749E87C6}" type="pres">
      <dgm:prSet presAssocID="{44DB1AC8-A438-9E46-B337-22565985D047}" presName="parentText" presStyleLbl="node1" presStyleIdx="1" presStyleCnt="2">
        <dgm:presLayoutVars>
          <dgm:chMax val="0"/>
          <dgm:bulletEnabled val="1"/>
        </dgm:presLayoutVars>
      </dgm:prSet>
      <dgm:spPr/>
    </dgm:pt>
    <dgm:pt modelId="{4A83B5E1-98B9-2A4E-8987-E9D04BC33446}" type="pres">
      <dgm:prSet presAssocID="{44DB1AC8-A438-9E46-B337-22565985D047}" presName="negativeSpace" presStyleCnt="0"/>
      <dgm:spPr/>
    </dgm:pt>
    <dgm:pt modelId="{27EC5F97-A2A8-FD48-A1E6-6783673FB0A9}" type="pres">
      <dgm:prSet presAssocID="{44DB1AC8-A438-9E46-B337-22565985D047}" presName="childText" presStyleLbl="conFgAcc1" presStyleIdx="1" presStyleCnt="2" custScaleY="155201">
        <dgm:presLayoutVars>
          <dgm:bulletEnabled val="1"/>
        </dgm:presLayoutVars>
      </dgm:prSet>
      <dgm:spPr/>
    </dgm:pt>
  </dgm:ptLst>
  <dgm:cxnLst>
    <dgm:cxn modelId="{E5B1E20E-F4D9-1049-ADF2-42A64B6EC687}" srcId="{A4A3662F-D7B2-5C4B-8C3B-218B9FDA06C3}" destId="{8728AFBB-FB39-7546-9265-467A498EFCB9}" srcOrd="8" destOrd="0" parTransId="{215B10BE-A04F-7348-85AE-2951672A1D68}" sibTransId="{76EB749D-F7D1-A846-AA05-C2D10A25B2F3}"/>
    <dgm:cxn modelId="{D6ABC916-EDDF-8842-AAAE-25B3923FE6AA}" srcId="{A4A3662F-D7B2-5C4B-8C3B-218B9FDA06C3}" destId="{BB2C82AA-73E4-1F48-A3C4-4B3DC5A8B3D5}" srcOrd="2" destOrd="0" parTransId="{EF50A016-FB58-AB4C-9E8F-656D2C5F98DD}" sibTransId="{DDE5AA8D-18E4-D44F-93FF-A78B2193871D}"/>
    <dgm:cxn modelId="{B88E9A20-1098-6145-9EF4-99632B594F7C}" type="presOf" srcId="{8728AFBB-FB39-7546-9265-467A498EFCB9}" destId="{E178DEA8-2DBB-294C-9007-CC1A997DF4D1}" srcOrd="0" destOrd="8" presId="urn:microsoft.com/office/officeart/2005/8/layout/list1"/>
    <dgm:cxn modelId="{CA09D239-E6A2-674C-B336-278D07F3D5AA}" type="presOf" srcId="{4A9C0AEA-EA28-9649-984A-2BCCD62B00F4}" destId="{E178DEA8-2DBB-294C-9007-CC1A997DF4D1}" srcOrd="0" destOrd="6" presId="urn:microsoft.com/office/officeart/2005/8/layout/list1"/>
    <dgm:cxn modelId="{D1E6BF4F-1453-EE4B-B517-84D057A5CADA}" type="presOf" srcId="{C5A07EE1-E993-3E4F-B341-5BED78F93197}" destId="{048A1351-5600-6249-A10F-373E3BE6D8AB}" srcOrd="0" destOrd="0" presId="urn:microsoft.com/office/officeart/2005/8/layout/list1"/>
    <dgm:cxn modelId="{5007C552-4195-064F-A29A-C073B49289B0}" srcId="{C5A07EE1-E993-3E4F-B341-5BED78F93197}" destId="{A4A3662F-D7B2-5C4B-8C3B-218B9FDA06C3}" srcOrd="0" destOrd="0" parTransId="{F9FBEFAF-1D9C-7243-A3CB-0C4FE840CE88}" sibTransId="{4144A471-4856-1043-88EF-9BC317A1399C}"/>
    <dgm:cxn modelId="{A7733C5F-2A69-2143-9F83-103F14239609}" type="presOf" srcId="{A4A3662F-D7B2-5C4B-8C3B-218B9FDA06C3}" destId="{D1822EAB-DD38-AD4A-BD5B-0C4670344269}" srcOrd="1" destOrd="0" presId="urn:microsoft.com/office/officeart/2005/8/layout/list1"/>
    <dgm:cxn modelId="{95A14A63-E559-764E-AAA1-4345871F8176}" srcId="{A4A3662F-D7B2-5C4B-8C3B-218B9FDA06C3}" destId="{91711B4B-0933-AC47-80B4-9D6A6C893EDE}" srcOrd="5" destOrd="0" parTransId="{E9D7BDF7-DB3B-0A4B-987A-C873B68877A2}" sibTransId="{1FF5F779-3C99-9D4E-8CA4-9675060D7FB0}"/>
    <dgm:cxn modelId="{A34F7966-A428-0B44-9A80-32317737B81B}" srcId="{44DB1AC8-A438-9E46-B337-22565985D047}" destId="{136B0B3D-6EC9-1947-83C3-2A820DC386ED}" srcOrd="1" destOrd="0" parTransId="{F9A4D452-97B8-804F-8CBD-5C0013293638}" sibTransId="{1B8BE424-17DF-A544-B7D1-962F18DDC6EF}"/>
    <dgm:cxn modelId="{ED7CE966-B7C6-604F-A20A-A294A2C91EE1}" srcId="{A4A3662F-D7B2-5C4B-8C3B-218B9FDA06C3}" destId="{FC27FD7E-E18D-2F4E-9429-459DF424A00E}" srcOrd="3" destOrd="0" parTransId="{68A511E8-DAA9-1F4E-85CF-75F469EF4AB7}" sibTransId="{7276F436-199D-2A47-8E5E-FD90EA320EBE}"/>
    <dgm:cxn modelId="{CBC3AA72-2F83-9647-A4D3-30D70C9AD646}" type="presOf" srcId="{91711B4B-0933-AC47-80B4-9D6A6C893EDE}" destId="{E178DEA8-2DBB-294C-9007-CC1A997DF4D1}" srcOrd="0" destOrd="5" presId="urn:microsoft.com/office/officeart/2005/8/layout/list1"/>
    <dgm:cxn modelId="{055C6275-D96F-6D4C-BCA1-D70359A64AE3}" type="presOf" srcId="{44DB1AC8-A438-9E46-B337-22565985D047}" destId="{C2DF6D8A-195C-2F4D-A2A9-DED6C9BD0F3A}" srcOrd="0" destOrd="0" presId="urn:microsoft.com/office/officeart/2005/8/layout/list1"/>
    <dgm:cxn modelId="{DACC9679-62EB-634C-B858-5994BDDDA95C}" type="presOf" srcId="{FC27FD7E-E18D-2F4E-9429-459DF424A00E}" destId="{E178DEA8-2DBB-294C-9007-CC1A997DF4D1}" srcOrd="0" destOrd="3" presId="urn:microsoft.com/office/officeart/2005/8/layout/list1"/>
    <dgm:cxn modelId="{DAFE7C90-1B17-E641-ABA6-D6BA0CE21E63}" type="presOf" srcId="{136B0B3D-6EC9-1947-83C3-2A820DC386ED}" destId="{27EC5F97-A2A8-FD48-A1E6-6783673FB0A9}" srcOrd="0" destOrd="1" presId="urn:microsoft.com/office/officeart/2005/8/layout/list1"/>
    <dgm:cxn modelId="{9F2F4091-E741-6D4D-A92D-543FF8AFF7B7}" srcId="{A4A3662F-D7B2-5C4B-8C3B-218B9FDA06C3}" destId="{C5FB25AF-F42E-E043-B708-7794178001C3}" srcOrd="1" destOrd="0" parTransId="{6B19AB19-C4D6-6E49-9336-54DCAF07AD63}" sibTransId="{550F1512-0A50-D749-A14F-CB01959D1866}"/>
    <dgm:cxn modelId="{C1690C9D-ED4D-8C4B-AF0B-80B93E518E42}" srcId="{A4A3662F-D7B2-5C4B-8C3B-218B9FDA06C3}" destId="{21198F07-5804-3148-9E87-140F98560B4F}" srcOrd="0" destOrd="0" parTransId="{84E13AC0-D886-D049-8EEA-323A964B1A88}" sibTransId="{F581710B-ADD3-7940-AD4C-9E27EAD95C11}"/>
    <dgm:cxn modelId="{9AE0839E-E946-344F-A033-7FB24F8B8063}" srcId="{A4A3662F-D7B2-5C4B-8C3B-218B9FDA06C3}" destId="{09EA75DC-C11D-7E49-81AB-2C210474BA6A}" srcOrd="7" destOrd="0" parTransId="{9EA807C9-326A-024C-A088-2BD9D8A1B007}" sibTransId="{1EDF9315-343D-214C-975A-907DB5286202}"/>
    <dgm:cxn modelId="{CB0625AA-FF1B-1641-8D56-ECB8E90C452E}" srcId="{C5A07EE1-E993-3E4F-B341-5BED78F93197}" destId="{44DB1AC8-A438-9E46-B337-22565985D047}" srcOrd="1" destOrd="0" parTransId="{164A9CE1-7047-794D-BD6A-A6C6CFB55DDC}" sibTransId="{33FDDCBF-EC5F-004A-B68E-274E99979A60}"/>
    <dgm:cxn modelId="{E6375CB3-B8C8-9348-AFB4-40546FD40C73}" type="presOf" srcId="{BB2C82AA-73E4-1F48-A3C4-4B3DC5A8B3D5}" destId="{E178DEA8-2DBB-294C-9007-CC1A997DF4D1}" srcOrd="0" destOrd="2" presId="urn:microsoft.com/office/officeart/2005/8/layout/list1"/>
    <dgm:cxn modelId="{0BAAB5B5-146C-A64E-8525-B6F6C43984D7}" type="presOf" srcId="{44DB1AC8-A438-9E46-B337-22565985D047}" destId="{FDB42E3A-57D6-9440-8B03-4D5C749E87C6}" srcOrd="1" destOrd="0" presId="urn:microsoft.com/office/officeart/2005/8/layout/list1"/>
    <dgm:cxn modelId="{B748FBC0-3FF8-F74F-9957-13C4D9176CCB}" type="presOf" srcId="{16210464-6013-FF4B-BCA0-7CF2AE5B5C20}" destId="{27EC5F97-A2A8-FD48-A1E6-6783673FB0A9}" srcOrd="0" destOrd="2" presId="urn:microsoft.com/office/officeart/2005/8/layout/list1"/>
    <dgm:cxn modelId="{5E90E6C3-35F3-164A-B05C-FCE53D92D013}" type="presOf" srcId="{09EA75DC-C11D-7E49-81AB-2C210474BA6A}" destId="{E178DEA8-2DBB-294C-9007-CC1A997DF4D1}" srcOrd="0" destOrd="7" presId="urn:microsoft.com/office/officeart/2005/8/layout/list1"/>
    <dgm:cxn modelId="{3F0200C6-92D1-CB4B-A436-B3A7805096A8}" srcId="{A4A3662F-D7B2-5C4B-8C3B-218B9FDA06C3}" destId="{4A9C0AEA-EA28-9649-984A-2BCCD62B00F4}" srcOrd="6" destOrd="0" parTransId="{1E1278C1-BF0F-8A4B-BCB1-5BA5CB11227A}" sibTransId="{8AD2AD3A-2F61-DF4A-B9C7-29655D7C7D79}"/>
    <dgm:cxn modelId="{415D54CB-1D38-034C-93C2-C6959216A55D}" type="presOf" srcId="{C5FB25AF-F42E-E043-B708-7794178001C3}" destId="{E178DEA8-2DBB-294C-9007-CC1A997DF4D1}" srcOrd="0" destOrd="1" presId="urn:microsoft.com/office/officeart/2005/8/layout/list1"/>
    <dgm:cxn modelId="{DC7FD4D3-15CC-AB43-9C17-1A7B0C87EAE6}" type="presOf" srcId="{A4A3662F-D7B2-5C4B-8C3B-218B9FDA06C3}" destId="{B095BCD3-291D-9E40-9EA7-4928AE3C7C5B}" srcOrd="0" destOrd="0" presId="urn:microsoft.com/office/officeart/2005/8/layout/list1"/>
    <dgm:cxn modelId="{FE8D1AE2-93B1-6C4F-ABBD-C2E0D7487CC7}" type="presOf" srcId="{21198F07-5804-3148-9E87-140F98560B4F}" destId="{E178DEA8-2DBB-294C-9007-CC1A997DF4D1}" srcOrd="0" destOrd="0" presId="urn:microsoft.com/office/officeart/2005/8/layout/list1"/>
    <dgm:cxn modelId="{7FD4ECE2-53DF-254E-B14F-E4977A345ACE}" type="presOf" srcId="{17F6C209-C057-BE49-A89C-0BEE79EB0B6F}" destId="{E178DEA8-2DBB-294C-9007-CC1A997DF4D1}" srcOrd="0" destOrd="4" presId="urn:microsoft.com/office/officeart/2005/8/layout/list1"/>
    <dgm:cxn modelId="{C282F8EF-DB50-1649-AB2D-54C0BC6C356F}" srcId="{44DB1AC8-A438-9E46-B337-22565985D047}" destId="{16210464-6013-FF4B-BCA0-7CF2AE5B5C20}" srcOrd="2" destOrd="0" parTransId="{84D29DDA-6014-8745-85F8-7949124D5F41}" sibTransId="{79B0D2A9-63EF-D54A-9808-4C1E3CC39420}"/>
    <dgm:cxn modelId="{0F8D14F0-83E0-6B4B-BFA9-5B7C9760B636}" type="presOf" srcId="{577E799E-DD73-0E46-98C4-0B428D4D630E}" destId="{27EC5F97-A2A8-FD48-A1E6-6783673FB0A9}" srcOrd="0" destOrd="0" presId="urn:microsoft.com/office/officeart/2005/8/layout/list1"/>
    <dgm:cxn modelId="{B91A00F4-E1C0-6F46-8E69-74B632255C21}" srcId="{A4A3662F-D7B2-5C4B-8C3B-218B9FDA06C3}" destId="{17F6C209-C057-BE49-A89C-0BEE79EB0B6F}" srcOrd="4" destOrd="0" parTransId="{E835A80D-E0BA-AA44-814C-C38A98C8319D}" sibTransId="{3A515A5C-2C98-694F-9FAC-C799E5B80317}"/>
    <dgm:cxn modelId="{04601DF8-E506-D946-97FA-035A47C66FE6}" srcId="{44DB1AC8-A438-9E46-B337-22565985D047}" destId="{577E799E-DD73-0E46-98C4-0B428D4D630E}" srcOrd="0" destOrd="0" parTransId="{F7703797-9A7F-0447-93DF-7B0EA480B839}" sibTransId="{F73CA7A9-3A79-7A4E-B6C3-568E603C0D66}"/>
    <dgm:cxn modelId="{93D74401-76BF-5340-B872-09CAFDB3EEE7}" type="presParOf" srcId="{048A1351-5600-6249-A10F-373E3BE6D8AB}" destId="{E83C5252-8363-1D46-9067-89D16F30AEF0}" srcOrd="0" destOrd="0" presId="urn:microsoft.com/office/officeart/2005/8/layout/list1"/>
    <dgm:cxn modelId="{91723F1D-62E2-C34A-B365-CF2E4C044100}" type="presParOf" srcId="{E83C5252-8363-1D46-9067-89D16F30AEF0}" destId="{B095BCD3-291D-9E40-9EA7-4928AE3C7C5B}" srcOrd="0" destOrd="0" presId="urn:microsoft.com/office/officeart/2005/8/layout/list1"/>
    <dgm:cxn modelId="{C85DC85B-89FF-AF4E-A343-6C81B08BF82E}" type="presParOf" srcId="{E83C5252-8363-1D46-9067-89D16F30AEF0}" destId="{D1822EAB-DD38-AD4A-BD5B-0C4670344269}" srcOrd="1" destOrd="0" presId="urn:microsoft.com/office/officeart/2005/8/layout/list1"/>
    <dgm:cxn modelId="{F8B2C2E7-7ED0-2244-A5E3-0647BA8619DB}" type="presParOf" srcId="{048A1351-5600-6249-A10F-373E3BE6D8AB}" destId="{1F0162CF-35DB-C349-8CDE-AEE3C7581D0E}" srcOrd="1" destOrd="0" presId="urn:microsoft.com/office/officeart/2005/8/layout/list1"/>
    <dgm:cxn modelId="{17122AA5-6B83-2445-A6C2-6E17483BD305}" type="presParOf" srcId="{048A1351-5600-6249-A10F-373E3BE6D8AB}" destId="{E178DEA8-2DBB-294C-9007-CC1A997DF4D1}" srcOrd="2" destOrd="0" presId="urn:microsoft.com/office/officeart/2005/8/layout/list1"/>
    <dgm:cxn modelId="{33BFD232-8441-3548-8671-00D16395E15B}" type="presParOf" srcId="{048A1351-5600-6249-A10F-373E3BE6D8AB}" destId="{D42E5859-493F-994F-A009-584B0307DE65}" srcOrd="3" destOrd="0" presId="urn:microsoft.com/office/officeart/2005/8/layout/list1"/>
    <dgm:cxn modelId="{DD42895B-8664-BE48-9786-BD5FEE93590E}" type="presParOf" srcId="{048A1351-5600-6249-A10F-373E3BE6D8AB}" destId="{EC84D909-2A04-FC43-8009-5E2136895DA3}" srcOrd="4" destOrd="0" presId="urn:microsoft.com/office/officeart/2005/8/layout/list1"/>
    <dgm:cxn modelId="{01C1257A-3A38-AE46-A331-EB6FDB1AA527}" type="presParOf" srcId="{EC84D909-2A04-FC43-8009-5E2136895DA3}" destId="{C2DF6D8A-195C-2F4D-A2A9-DED6C9BD0F3A}" srcOrd="0" destOrd="0" presId="urn:microsoft.com/office/officeart/2005/8/layout/list1"/>
    <dgm:cxn modelId="{419F6B44-1D74-E34D-9E0E-CCCB9E36C423}" type="presParOf" srcId="{EC84D909-2A04-FC43-8009-5E2136895DA3}" destId="{FDB42E3A-57D6-9440-8B03-4D5C749E87C6}" srcOrd="1" destOrd="0" presId="urn:microsoft.com/office/officeart/2005/8/layout/list1"/>
    <dgm:cxn modelId="{15239276-96F6-534C-9D44-D13C387830C3}" type="presParOf" srcId="{048A1351-5600-6249-A10F-373E3BE6D8AB}" destId="{4A83B5E1-98B9-2A4E-8987-E9D04BC33446}" srcOrd="5" destOrd="0" presId="urn:microsoft.com/office/officeart/2005/8/layout/list1"/>
    <dgm:cxn modelId="{6BF693CE-4E65-CC4F-A4E5-D39AD523AD2F}" type="presParOf" srcId="{048A1351-5600-6249-A10F-373E3BE6D8AB}" destId="{27EC5F97-A2A8-FD48-A1E6-6783673FB0A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30A73A-6FC8-2C41-846E-C7D36BC2E711}" type="doc">
      <dgm:prSet loTypeId="urn:microsoft.com/office/officeart/2005/8/layout/vList6" loCatId="" qsTypeId="urn:microsoft.com/office/officeart/2009/2/quickstyle/3d8" qsCatId="3D" csTypeId="urn:microsoft.com/office/officeart/2005/8/colors/accent0_3" csCatId="mainScheme" phldr="1"/>
      <dgm:spPr/>
      <dgm:t>
        <a:bodyPr/>
        <a:lstStyle/>
        <a:p>
          <a:endParaRPr lang="en-US"/>
        </a:p>
      </dgm:t>
    </dgm:pt>
    <dgm:pt modelId="{1DB4773B-997F-A84C-94C7-CEE027639C70}">
      <dgm:prSet phldrT="[Text]" custT="1"/>
      <dgm:spPr/>
      <dgm:t>
        <a:bodyPr/>
        <a:lstStyle/>
        <a:p>
          <a:r>
            <a:rPr lang="en-US" sz="2400" dirty="0"/>
            <a:t>TRAINING </a:t>
          </a:r>
        </a:p>
        <a:p>
          <a:r>
            <a:rPr lang="en-US" sz="2400" dirty="0"/>
            <a:t>DATA</a:t>
          </a:r>
        </a:p>
      </dgm:t>
    </dgm:pt>
    <dgm:pt modelId="{91920A39-6B38-8248-9DEA-C9EB425C9DC0}" type="parTrans" cxnId="{7EAE7D3A-6FE0-AE44-868D-F9A59FF67720}">
      <dgm:prSet/>
      <dgm:spPr/>
      <dgm:t>
        <a:bodyPr/>
        <a:lstStyle/>
        <a:p>
          <a:endParaRPr lang="en-US"/>
        </a:p>
      </dgm:t>
    </dgm:pt>
    <dgm:pt modelId="{4ADDE4DC-55F7-774A-99A9-26921A791F4F}" type="sibTrans" cxnId="{7EAE7D3A-6FE0-AE44-868D-F9A59FF67720}">
      <dgm:prSet/>
      <dgm:spPr/>
      <dgm:t>
        <a:bodyPr/>
        <a:lstStyle/>
        <a:p>
          <a:endParaRPr lang="en-US"/>
        </a:p>
      </dgm:t>
    </dgm:pt>
    <dgm:pt modelId="{6F3C75A1-D384-DA4A-9417-EA001DCDA140}">
      <dgm:prSet phldrT="[Text]"/>
      <dgm:spPr/>
      <dgm:t>
        <a:bodyPr/>
        <a:lstStyle/>
        <a:p>
          <a:r>
            <a:rPr lang="en-US" b="0" i="0" dirty="0"/>
            <a:t>annotated text, images, video or audio</a:t>
          </a:r>
          <a:endParaRPr lang="en-US" dirty="0"/>
        </a:p>
      </dgm:t>
    </dgm:pt>
    <dgm:pt modelId="{12BDADF9-103C-4042-B7C2-66662FA8FA32}" type="parTrans" cxnId="{DE339600-A834-8D42-9DA7-A4AFA5CCC620}">
      <dgm:prSet/>
      <dgm:spPr/>
      <dgm:t>
        <a:bodyPr/>
        <a:lstStyle/>
        <a:p>
          <a:endParaRPr lang="en-US"/>
        </a:p>
      </dgm:t>
    </dgm:pt>
    <dgm:pt modelId="{8B64076C-3D4C-FA4A-8B4A-13758770244E}" type="sibTrans" cxnId="{DE339600-A834-8D42-9DA7-A4AFA5CCC620}">
      <dgm:prSet/>
      <dgm:spPr/>
      <dgm:t>
        <a:bodyPr/>
        <a:lstStyle/>
        <a:p>
          <a:endParaRPr lang="en-US"/>
        </a:p>
      </dgm:t>
    </dgm:pt>
    <dgm:pt modelId="{4DAAF7B6-BD29-7C4F-B2DC-E9263466BA81}">
      <dgm:prSet phldrT="[Text]" custT="1"/>
      <dgm:spPr/>
      <dgm:t>
        <a:bodyPr/>
        <a:lstStyle/>
        <a:p>
          <a:r>
            <a:rPr lang="en-US" sz="2400" dirty="0"/>
            <a:t>TESTING </a:t>
          </a:r>
        </a:p>
        <a:p>
          <a:r>
            <a:rPr lang="en-US" sz="2400" dirty="0"/>
            <a:t>DATA</a:t>
          </a:r>
        </a:p>
      </dgm:t>
    </dgm:pt>
    <dgm:pt modelId="{980479C9-CCC0-1341-979B-96A868ED4F1B}" type="parTrans" cxnId="{EF9D380D-C92B-DA43-AB71-74F080D6C892}">
      <dgm:prSet/>
      <dgm:spPr/>
      <dgm:t>
        <a:bodyPr/>
        <a:lstStyle/>
        <a:p>
          <a:endParaRPr lang="en-US"/>
        </a:p>
      </dgm:t>
    </dgm:pt>
    <dgm:pt modelId="{413F57C2-A576-B54D-BA85-093AEC095654}" type="sibTrans" cxnId="{EF9D380D-C92B-DA43-AB71-74F080D6C892}">
      <dgm:prSet/>
      <dgm:spPr/>
      <dgm:t>
        <a:bodyPr/>
        <a:lstStyle/>
        <a:p>
          <a:endParaRPr lang="en-US"/>
        </a:p>
      </dgm:t>
    </dgm:pt>
    <dgm:pt modelId="{E82FEFBD-567B-F048-9C85-0C3246551D61}">
      <dgm:prSet phldrT="[Text]"/>
      <dgm:spPr/>
      <dgm:t>
        <a:bodyPr/>
        <a:lstStyle/>
        <a:p>
          <a:r>
            <a:rPr lang="en-US" b="0" i="0" dirty="0"/>
            <a:t>used to evaluate a performance of the built model</a:t>
          </a:r>
          <a:endParaRPr lang="en-US" dirty="0"/>
        </a:p>
      </dgm:t>
    </dgm:pt>
    <dgm:pt modelId="{C21093A7-5D5F-5F45-9C9E-2DB904BA4F66}" type="parTrans" cxnId="{1375B4CE-DEB0-4B49-A3BC-5BA24D9D761E}">
      <dgm:prSet/>
      <dgm:spPr/>
      <dgm:t>
        <a:bodyPr/>
        <a:lstStyle/>
        <a:p>
          <a:endParaRPr lang="en-US"/>
        </a:p>
      </dgm:t>
    </dgm:pt>
    <dgm:pt modelId="{E244A89E-BFFD-AE43-BF07-33132CE241B7}" type="sibTrans" cxnId="{1375B4CE-DEB0-4B49-A3BC-5BA24D9D761E}">
      <dgm:prSet/>
      <dgm:spPr/>
      <dgm:t>
        <a:bodyPr/>
        <a:lstStyle/>
        <a:p>
          <a:endParaRPr lang="en-US"/>
        </a:p>
      </dgm:t>
    </dgm:pt>
    <dgm:pt modelId="{E095133E-B633-B945-8EF3-E43B2063A031}" type="pres">
      <dgm:prSet presAssocID="{6430A73A-6FC8-2C41-846E-C7D36BC2E711}" presName="Name0" presStyleCnt="0">
        <dgm:presLayoutVars>
          <dgm:dir/>
          <dgm:animLvl val="lvl"/>
          <dgm:resizeHandles/>
        </dgm:presLayoutVars>
      </dgm:prSet>
      <dgm:spPr/>
    </dgm:pt>
    <dgm:pt modelId="{631C9421-33CC-1B4A-A595-65B5A49C678E}" type="pres">
      <dgm:prSet presAssocID="{1DB4773B-997F-A84C-94C7-CEE027639C70}" presName="linNode" presStyleCnt="0"/>
      <dgm:spPr/>
    </dgm:pt>
    <dgm:pt modelId="{5734B5D7-59F6-DF4C-A357-F7D3E9F61E53}" type="pres">
      <dgm:prSet presAssocID="{1DB4773B-997F-A84C-94C7-CEE027639C70}" presName="parentShp" presStyleLbl="node1" presStyleIdx="0" presStyleCnt="2">
        <dgm:presLayoutVars>
          <dgm:bulletEnabled val="1"/>
        </dgm:presLayoutVars>
      </dgm:prSet>
      <dgm:spPr/>
    </dgm:pt>
    <dgm:pt modelId="{F5479934-E5C0-FC48-B5A1-DFC7C3AF98C3}" type="pres">
      <dgm:prSet presAssocID="{1DB4773B-997F-A84C-94C7-CEE027639C70}" presName="childShp" presStyleLbl="bgAccFollowNode1" presStyleIdx="0" presStyleCnt="2">
        <dgm:presLayoutVars>
          <dgm:bulletEnabled val="1"/>
        </dgm:presLayoutVars>
      </dgm:prSet>
      <dgm:spPr/>
    </dgm:pt>
    <dgm:pt modelId="{3FB3EF44-1325-9F47-B6BE-AB7743E9EB64}" type="pres">
      <dgm:prSet presAssocID="{4ADDE4DC-55F7-774A-99A9-26921A791F4F}" presName="spacing" presStyleCnt="0"/>
      <dgm:spPr/>
    </dgm:pt>
    <dgm:pt modelId="{8E3013FA-4151-3047-B536-05B63A69A359}" type="pres">
      <dgm:prSet presAssocID="{4DAAF7B6-BD29-7C4F-B2DC-E9263466BA81}" presName="linNode" presStyleCnt="0"/>
      <dgm:spPr/>
    </dgm:pt>
    <dgm:pt modelId="{F0AF02B6-F4F8-D04E-8CD3-8712B5938C5A}" type="pres">
      <dgm:prSet presAssocID="{4DAAF7B6-BD29-7C4F-B2DC-E9263466BA81}" presName="parentShp" presStyleLbl="node1" presStyleIdx="1" presStyleCnt="2">
        <dgm:presLayoutVars>
          <dgm:bulletEnabled val="1"/>
        </dgm:presLayoutVars>
      </dgm:prSet>
      <dgm:spPr/>
    </dgm:pt>
    <dgm:pt modelId="{D0DFA07E-40A2-DC42-8790-4978C0C8BEF8}" type="pres">
      <dgm:prSet presAssocID="{4DAAF7B6-BD29-7C4F-B2DC-E9263466BA81}" presName="childShp" presStyleLbl="bgAccFollowNode1" presStyleIdx="1" presStyleCnt="2">
        <dgm:presLayoutVars>
          <dgm:bulletEnabled val="1"/>
        </dgm:presLayoutVars>
      </dgm:prSet>
      <dgm:spPr/>
    </dgm:pt>
  </dgm:ptLst>
  <dgm:cxnLst>
    <dgm:cxn modelId="{DE339600-A834-8D42-9DA7-A4AFA5CCC620}" srcId="{1DB4773B-997F-A84C-94C7-CEE027639C70}" destId="{6F3C75A1-D384-DA4A-9417-EA001DCDA140}" srcOrd="0" destOrd="0" parTransId="{12BDADF9-103C-4042-B7C2-66662FA8FA32}" sibTransId="{8B64076C-3D4C-FA4A-8B4A-13758770244E}"/>
    <dgm:cxn modelId="{EF9D380D-C92B-DA43-AB71-74F080D6C892}" srcId="{6430A73A-6FC8-2C41-846E-C7D36BC2E711}" destId="{4DAAF7B6-BD29-7C4F-B2DC-E9263466BA81}" srcOrd="1" destOrd="0" parTransId="{980479C9-CCC0-1341-979B-96A868ED4F1B}" sibTransId="{413F57C2-A576-B54D-BA85-093AEC095654}"/>
    <dgm:cxn modelId="{D561BE2C-0383-7540-9614-5314C86454D9}" type="presOf" srcId="{6430A73A-6FC8-2C41-846E-C7D36BC2E711}" destId="{E095133E-B633-B945-8EF3-E43B2063A031}" srcOrd="0" destOrd="0" presId="urn:microsoft.com/office/officeart/2005/8/layout/vList6"/>
    <dgm:cxn modelId="{859CF82C-994D-5B4D-94D4-B8CFC354018B}" type="presOf" srcId="{6F3C75A1-D384-DA4A-9417-EA001DCDA140}" destId="{F5479934-E5C0-FC48-B5A1-DFC7C3AF98C3}" srcOrd="0" destOrd="0" presId="urn:microsoft.com/office/officeart/2005/8/layout/vList6"/>
    <dgm:cxn modelId="{7EAE7D3A-6FE0-AE44-868D-F9A59FF67720}" srcId="{6430A73A-6FC8-2C41-846E-C7D36BC2E711}" destId="{1DB4773B-997F-A84C-94C7-CEE027639C70}" srcOrd="0" destOrd="0" parTransId="{91920A39-6B38-8248-9DEA-C9EB425C9DC0}" sibTransId="{4ADDE4DC-55F7-774A-99A9-26921A791F4F}"/>
    <dgm:cxn modelId="{1F2536A9-2DDF-424E-853B-9D906E763BD3}" type="presOf" srcId="{E82FEFBD-567B-F048-9C85-0C3246551D61}" destId="{D0DFA07E-40A2-DC42-8790-4978C0C8BEF8}" srcOrd="0" destOrd="0" presId="urn:microsoft.com/office/officeart/2005/8/layout/vList6"/>
    <dgm:cxn modelId="{1375B4CE-DEB0-4B49-A3BC-5BA24D9D761E}" srcId="{4DAAF7B6-BD29-7C4F-B2DC-E9263466BA81}" destId="{E82FEFBD-567B-F048-9C85-0C3246551D61}" srcOrd="0" destOrd="0" parTransId="{C21093A7-5D5F-5F45-9C9E-2DB904BA4F66}" sibTransId="{E244A89E-BFFD-AE43-BF07-33132CE241B7}"/>
    <dgm:cxn modelId="{DD6DB9DE-F413-544D-902E-AD23B06A2031}" type="presOf" srcId="{1DB4773B-997F-A84C-94C7-CEE027639C70}" destId="{5734B5D7-59F6-DF4C-A357-F7D3E9F61E53}" srcOrd="0" destOrd="0" presId="urn:microsoft.com/office/officeart/2005/8/layout/vList6"/>
    <dgm:cxn modelId="{328B77F7-ACD8-8247-AA89-F918D2D92FF4}" type="presOf" srcId="{4DAAF7B6-BD29-7C4F-B2DC-E9263466BA81}" destId="{F0AF02B6-F4F8-D04E-8CD3-8712B5938C5A}" srcOrd="0" destOrd="0" presId="urn:microsoft.com/office/officeart/2005/8/layout/vList6"/>
    <dgm:cxn modelId="{7B8913BA-2761-1547-BCB4-07BF31832238}" type="presParOf" srcId="{E095133E-B633-B945-8EF3-E43B2063A031}" destId="{631C9421-33CC-1B4A-A595-65B5A49C678E}" srcOrd="0" destOrd="0" presId="urn:microsoft.com/office/officeart/2005/8/layout/vList6"/>
    <dgm:cxn modelId="{E0A36635-EAA3-8540-B7F9-EB9DA3FB5C91}" type="presParOf" srcId="{631C9421-33CC-1B4A-A595-65B5A49C678E}" destId="{5734B5D7-59F6-DF4C-A357-F7D3E9F61E53}" srcOrd="0" destOrd="0" presId="urn:microsoft.com/office/officeart/2005/8/layout/vList6"/>
    <dgm:cxn modelId="{0B9C77E8-A2E4-CA48-9E80-CB192EE99EC3}" type="presParOf" srcId="{631C9421-33CC-1B4A-A595-65B5A49C678E}" destId="{F5479934-E5C0-FC48-B5A1-DFC7C3AF98C3}" srcOrd="1" destOrd="0" presId="urn:microsoft.com/office/officeart/2005/8/layout/vList6"/>
    <dgm:cxn modelId="{E7E9C343-648F-8C40-A867-3723B60A056D}" type="presParOf" srcId="{E095133E-B633-B945-8EF3-E43B2063A031}" destId="{3FB3EF44-1325-9F47-B6BE-AB7743E9EB64}" srcOrd="1" destOrd="0" presId="urn:microsoft.com/office/officeart/2005/8/layout/vList6"/>
    <dgm:cxn modelId="{59B4D1D7-E281-324F-9D60-A404D16AB6E5}" type="presParOf" srcId="{E095133E-B633-B945-8EF3-E43B2063A031}" destId="{8E3013FA-4151-3047-B536-05B63A69A359}" srcOrd="2" destOrd="0" presId="urn:microsoft.com/office/officeart/2005/8/layout/vList6"/>
    <dgm:cxn modelId="{7BCCE7E9-D6D6-BE40-A38C-9BC3D194B1FC}" type="presParOf" srcId="{8E3013FA-4151-3047-B536-05B63A69A359}" destId="{F0AF02B6-F4F8-D04E-8CD3-8712B5938C5A}" srcOrd="0" destOrd="0" presId="urn:microsoft.com/office/officeart/2005/8/layout/vList6"/>
    <dgm:cxn modelId="{B5520BF0-E5A9-4444-95B1-E434B3E84F1F}" type="presParOf" srcId="{8E3013FA-4151-3047-B536-05B63A69A359}" destId="{D0DFA07E-40A2-DC42-8790-4978C0C8BEF8}"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A2492D-E0AE-3543-BEFD-B63F44457E5E}" type="doc">
      <dgm:prSet loTypeId="urn:microsoft.com/office/officeart/2005/8/layout/vList3" loCatId="" qsTypeId="urn:microsoft.com/office/officeart/2005/8/quickstyle/simple1" qsCatId="simple" csTypeId="urn:microsoft.com/office/officeart/2005/8/colors/accent2_4" csCatId="accent2" phldr="1"/>
      <dgm:spPr/>
    </dgm:pt>
    <dgm:pt modelId="{120F6E24-AFFC-B045-88F7-11C1532EA9A5}">
      <dgm:prSet phldrT="[Text]" custT="1"/>
      <dgm:spPr>
        <a:solidFill>
          <a:schemeClr val="accent2">
            <a:shade val="50000"/>
            <a:hueOff val="0"/>
            <a:satOff val="0"/>
            <a:lumOff val="0"/>
            <a:alpha val="70000"/>
          </a:schemeClr>
        </a:solidFill>
      </dgm:spPr>
      <dgm:t>
        <a:bodyPr/>
        <a:lstStyle/>
        <a:p>
          <a:r>
            <a:rPr lang="en-US" sz="2800" dirty="0">
              <a:solidFill>
                <a:schemeClr val="tx1"/>
              </a:solidFill>
            </a:rPr>
            <a:t>Logistic Regression</a:t>
          </a:r>
        </a:p>
      </dgm:t>
    </dgm:pt>
    <dgm:pt modelId="{DDD47771-EFF7-604F-966A-4974A3565F56}" type="parTrans" cxnId="{ED7ADAC4-54EE-F14E-88A1-A06574BF78D0}">
      <dgm:prSet/>
      <dgm:spPr/>
      <dgm:t>
        <a:bodyPr/>
        <a:lstStyle/>
        <a:p>
          <a:endParaRPr lang="en-US" sz="2800">
            <a:solidFill>
              <a:schemeClr val="tx1"/>
            </a:solidFill>
          </a:endParaRPr>
        </a:p>
      </dgm:t>
    </dgm:pt>
    <dgm:pt modelId="{42B621E0-545E-E94C-82C8-AF6B9F6C2F1F}" type="sibTrans" cxnId="{ED7ADAC4-54EE-F14E-88A1-A06574BF78D0}">
      <dgm:prSet/>
      <dgm:spPr/>
      <dgm:t>
        <a:bodyPr/>
        <a:lstStyle/>
        <a:p>
          <a:endParaRPr lang="en-US" sz="2800">
            <a:solidFill>
              <a:schemeClr val="tx1"/>
            </a:solidFill>
          </a:endParaRPr>
        </a:p>
      </dgm:t>
    </dgm:pt>
    <dgm:pt modelId="{29F2BF58-3611-AB40-BFAA-65A57210EC1B}">
      <dgm:prSet custT="1"/>
      <dgm:spPr/>
      <dgm:t>
        <a:bodyPr/>
        <a:lstStyle/>
        <a:p>
          <a:r>
            <a:rPr lang="en-US" sz="2800" dirty="0">
              <a:solidFill>
                <a:schemeClr val="tx1"/>
              </a:solidFill>
            </a:rPr>
            <a:t>Random Forest Classifier</a:t>
          </a:r>
        </a:p>
      </dgm:t>
    </dgm:pt>
    <dgm:pt modelId="{1744557B-3681-A548-B8F0-7A2DD8691031}" type="parTrans" cxnId="{84C0C136-D67E-2544-83EE-DA9785030DA7}">
      <dgm:prSet/>
      <dgm:spPr/>
      <dgm:t>
        <a:bodyPr/>
        <a:lstStyle/>
        <a:p>
          <a:endParaRPr lang="en-US" sz="2800">
            <a:solidFill>
              <a:schemeClr val="tx1"/>
            </a:solidFill>
          </a:endParaRPr>
        </a:p>
      </dgm:t>
    </dgm:pt>
    <dgm:pt modelId="{4E102609-B56D-D644-8538-FC4E3EC4B3EE}" type="sibTrans" cxnId="{84C0C136-D67E-2544-83EE-DA9785030DA7}">
      <dgm:prSet/>
      <dgm:spPr/>
      <dgm:t>
        <a:bodyPr/>
        <a:lstStyle/>
        <a:p>
          <a:endParaRPr lang="en-US" sz="2800">
            <a:solidFill>
              <a:schemeClr val="tx1"/>
            </a:solidFill>
          </a:endParaRPr>
        </a:p>
      </dgm:t>
    </dgm:pt>
    <dgm:pt modelId="{D20894B0-EE65-A74B-8707-D7488598CF42}">
      <dgm:prSet custT="1"/>
      <dgm:spPr/>
      <dgm:t>
        <a:bodyPr/>
        <a:lstStyle/>
        <a:p>
          <a:r>
            <a:rPr lang="en-US" sz="2800" dirty="0">
              <a:solidFill>
                <a:schemeClr val="tx1"/>
              </a:solidFill>
            </a:rPr>
            <a:t>Decision Tree Classifier</a:t>
          </a:r>
        </a:p>
      </dgm:t>
    </dgm:pt>
    <dgm:pt modelId="{1575A078-8A46-D94C-A366-9C97CE3CC11B}" type="parTrans" cxnId="{6DBA386B-61E2-8547-B6B2-5DB126784889}">
      <dgm:prSet/>
      <dgm:spPr/>
      <dgm:t>
        <a:bodyPr/>
        <a:lstStyle/>
        <a:p>
          <a:endParaRPr lang="en-US" sz="2800">
            <a:solidFill>
              <a:schemeClr val="tx1"/>
            </a:solidFill>
          </a:endParaRPr>
        </a:p>
      </dgm:t>
    </dgm:pt>
    <dgm:pt modelId="{4FBB2449-CAE8-CA49-9FA9-2B3F59BE82DE}" type="sibTrans" cxnId="{6DBA386B-61E2-8547-B6B2-5DB126784889}">
      <dgm:prSet/>
      <dgm:spPr/>
      <dgm:t>
        <a:bodyPr/>
        <a:lstStyle/>
        <a:p>
          <a:endParaRPr lang="en-US" sz="2800">
            <a:solidFill>
              <a:schemeClr val="tx1"/>
            </a:solidFill>
          </a:endParaRPr>
        </a:p>
      </dgm:t>
    </dgm:pt>
    <dgm:pt modelId="{7F2B3DCC-4C79-2048-8B45-FEEDD388ED11}">
      <dgm:prSet custT="1"/>
      <dgm:spPr/>
      <dgm:t>
        <a:bodyPr/>
        <a:lstStyle/>
        <a:p>
          <a:r>
            <a:rPr lang="en-US" sz="2800" dirty="0">
              <a:solidFill>
                <a:schemeClr val="tx1"/>
              </a:solidFill>
            </a:rPr>
            <a:t>Support Vector Machines</a:t>
          </a:r>
        </a:p>
      </dgm:t>
    </dgm:pt>
    <dgm:pt modelId="{3E122A12-5DD1-1641-8B8E-CCCE53221573}" type="parTrans" cxnId="{1B9A9DBD-AC1D-364D-AFC5-DF039415437D}">
      <dgm:prSet/>
      <dgm:spPr/>
      <dgm:t>
        <a:bodyPr/>
        <a:lstStyle/>
        <a:p>
          <a:endParaRPr lang="en-US" sz="2800"/>
        </a:p>
      </dgm:t>
    </dgm:pt>
    <dgm:pt modelId="{38F447CC-2D91-2849-8B85-C9B7943184EF}" type="sibTrans" cxnId="{1B9A9DBD-AC1D-364D-AFC5-DF039415437D}">
      <dgm:prSet/>
      <dgm:spPr/>
      <dgm:t>
        <a:bodyPr/>
        <a:lstStyle/>
        <a:p>
          <a:endParaRPr lang="en-US" sz="2800"/>
        </a:p>
      </dgm:t>
    </dgm:pt>
    <dgm:pt modelId="{811C8A12-E708-0E45-9E83-336B76147978}" type="pres">
      <dgm:prSet presAssocID="{24A2492D-E0AE-3543-BEFD-B63F44457E5E}" presName="linearFlow" presStyleCnt="0">
        <dgm:presLayoutVars>
          <dgm:dir/>
          <dgm:resizeHandles val="exact"/>
        </dgm:presLayoutVars>
      </dgm:prSet>
      <dgm:spPr/>
    </dgm:pt>
    <dgm:pt modelId="{42ADA2B3-9BB0-7147-95EF-1D5B32CCEF9C}" type="pres">
      <dgm:prSet presAssocID="{120F6E24-AFFC-B045-88F7-11C1532EA9A5}" presName="composite" presStyleCnt="0"/>
      <dgm:spPr/>
    </dgm:pt>
    <dgm:pt modelId="{0DB9019C-F994-DA4C-832B-8C296B019C05}" type="pres">
      <dgm:prSet presAssocID="{120F6E24-AFFC-B045-88F7-11C1532EA9A5}" presName="imgShp" presStyleLbl="fgImgPlace1" presStyleIdx="0" presStyleCnt="4"/>
      <dgm:spPr>
        <a:prstGeom prst="homePlate">
          <a:avLst/>
        </a:prstGeom>
      </dgm:spPr>
    </dgm:pt>
    <dgm:pt modelId="{59322E78-EE38-694A-9AFD-C4A66586341A}" type="pres">
      <dgm:prSet presAssocID="{120F6E24-AFFC-B045-88F7-11C1532EA9A5}" presName="txShp" presStyleLbl="node1" presStyleIdx="0" presStyleCnt="4">
        <dgm:presLayoutVars>
          <dgm:bulletEnabled val="1"/>
        </dgm:presLayoutVars>
      </dgm:prSet>
      <dgm:spPr/>
    </dgm:pt>
    <dgm:pt modelId="{3370FC5B-504C-6248-8D2A-E63656ED24D0}" type="pres">
      <dgm:prSet presAssocID="{42B621E0-545E-E94C-82C8-AF6B9F6C2F1F}" presName="spacing" presStyleCnt="0"/>
      <dgm:spPr/>
    </dgm:pt>
    <dgm:pt modelId="{5D12CAFC-1BC8-9645-B58C-ACE47F0DAD81}" type="pres">
      <dgm:prSet presAssocID="{7F2B3DCC-4C79-2048-8B45-FEEDD388ED11}" presName="composite" presStyleCnt="0"/>
      <dgm:spPr/>
    </dgm:pt>
    <dgm:pt modelId="{96170991-E8D8-3F45-BBEB-755A363BA274}" type="pres">
      <dgm:prSet presAssocID="{7F2B3DCC-4C79-2048-8B45-FEEDD388ED11}" presName="imgShp" presStyleLbl="fgImgPlace1" presStyleIdx="1" presStyleCnt="4"/>
      <dgm:spPr>
        <a:prstGeom prst="homePlate">
          <a:avLst/>
        </a:prstGeom>
      </dgm:spPr>
    </dgm:pt>
    <dgm:pt modelId="{3DB4CBEB-9180-6D49-AE7E-FB46B85103BE}" type="pres">
      <dgm:prSet presAssocID="{7F2B3DCC-4C79-2048-8B45-FEEDD388ED11}" presName="txShp" presStyleLbl="node1" presStyleIdx="1" presStyleCnt="4">
        <dgm:presLayoutVars>
          <dgm:bulletEnabled val="1"/>
        </dgm:presLayoutVars>
      </dgm:prSet>
      <dgm:spPr/>
    </dgm:pt>
    <dgm:pt modelId="{8FB62995-175F-E149-B2B0-78A7B3E6C2DE}" type="pres">
      <dgm:prSet presAssocID="{38F447CC-2D91-2849-8B85-C9B7943184EF}" presName="spacing" presStyleCnt="0"/>
      <dgm:spPr/>
    </dgm:pt>
    <dgm:pt modelId="{09A53EEB-29A7-B145-8555-EEF52848C6B0}" type="pres">
      <dgm:prSet presAssocID="{29F2BF58-3611-AB40-BFAA-65A57210EC1B}" presName="composite" presStyleCnt="0"/>
      <dgm:spPr/>
    </dgm:pt>
    <dgm:pt modelId="{678D429F-A027-4F44-B1CA-73B0AA893BEF}" type="pres">
      <dgm:prSet presAssocID="{29F2BF58-3611-AB40-BFAA-65A57210EC1B}" presName="imgShp" presStyleLbl="fgImgPlace1" presStyleIdx="2" presStyleCnt="4" custLinFactNeighborX="1166" custLinFactNeighborY="3425"/>
      <dgm:spPr>
        <a:prstGeom prst="homePlate">
          <a:avLst/>
        </a:prstGeom>
      </dgm:spPr>
    </dgm:pt>
    <dgm:pt modelId="{3A8959E3-8426-104A-80C1-23B60594A202}" type="pres">
      <dgm:prSet presAssocID="{29F2BF58-3611-AB40-BFAA-65A57210EC1B}" presName="txShp" presStyleLbl="node1" presStyleIdx="2" presStyleCnt="4" custLinFactY="28182" custLinFactNeighborX="907" custLinFactNeighborY="100000">
        <dgm:presLayoutVars>
          <dgm:bulletEnabled val="1"/>
        </dgm:presLayoutVars>
      </dgm:prSet>
      <dgm:spPr/>
    </dgm:pt>
    <dgm:pt modelId="{CD2426D1-92B2-7542-8BAD-DAA4F9CE15A1}" type="pres">
      <dgm:prSet presAssocID="{4E102609-B56D-D644-8538-FC4E3EC4B3EE}" presName="spacing" presStyleCnt="0"/>
      <dgm:spPr/>
    </dgm:pt>
    <dgm:pt modelId="{154A0F8C-7013-2A4D-904B-ADA8C0008A79}" type="pres">
      <dgm:prSet presAssocID="{D20894B0-EE65-A74B-8707-D7488598CF42}" presName="composite" presStyleCnt="0"/>
      <dgm:spPr/>
    </dgm:pt>
    <dgm:pt modelId="{406BF92A-DB21-B844-B87D-BBABB808CCCA}" type="pres">
      <dgm:prSet presAssocID="{D20894B0-EE65-A74B-8707-D7488598CF42}" presName="imgShp" presStyleLbl="fgImgPlace1" presStyleIdx="3" presStyleCnt="4"/>
      <dgm:spPr>
        <a:prstGeom prst="homePlate">
          <a:avLst/>
        </a:prstGeom>
      </dgm:spPr>
    </dgm:pt>
    <dgm:pt modelId="{819BAB3A-6FD7-BE44-A996-BC79D9B18CFD}" type="pres">
      <dgm:prSet presAssocID="{D20894B0-EE65-A74B-8707-D7488598CF42}" presName="txShp" presStyleLbl="node1" presStyleIdx="3" presStyleCnt="4" custLinFactY="-26426" custLinFactNeighborX="739" custLinFactNeighborY="-100000">
        <dgm:presLayoutVars>
          <dgm:bulletEnabled val="1"/>
        </dgm:presLayoutVars>
      </dgm:prSet>
      <dgm:spPr/>
    </dgm:pt>
  </dgm:ptLst>
  <dgm:cxnLst>
    <dgm:cxn modelId="{2D1E1F31-B862-D74F-A773-10B216AB7296}" type="presOf" srcId="{120F6E24-AFFC-B045-88F7-11C1532EA9A5}" destId="{59322E78-EE38-694A-9AFD-C4A66586341A}" srcOrd="0" destOrd="0" presId="urn:microsoft.com/office/officeart/2005/8/layout/vList3"/>
    <dgm:cxn modelId="{84C0C136-D67E-2544-83EE-DA9785030DA7}" srcId="{24A2492D-E0AE-3543-BEFD-B63F44457E5E}" destId="{29F2BF58-3611-AB40-BFAA-65A57210EC1B}" srcOrd="2" destOrd="0" parTransId="{1744557B-3681-A548-B8F0-7A2DD8691031}" sibTransId="{4E102609-B56D-D644-8538-FC4E3EC4B3EE}"/>
    <dgm:cxn modelId="{6475965A-5C5E-AF46-8A84-31CA772842B2}" type="presOf" srcId="{24A2492D-E0AE-3543-BEFD-B63F44457E5E}" destId="{811C8A12-E708-0E45-9E83-336B76147978}" srcOrd="0" destOrd="0" presId="urn:microsoft.com/office/officeart/2005/8/layout/vList3"/>
    <dgm:cxn modelId="{6DBA386B-61E2-8547-B6B2-5DB126784889}" srcId="{24A2492D-E0AE-3543-BEFD-B63F44457E5E}" destId="{D20894B0-EE65-A74B-8707-D7488598CF42}" srcOrd="3" destOrd="0" parTransId="{1575A078-8A46-D94C-A366-9C97CE3CC11B}" sibTransId="{4FBB2449-CAE8-CA49-9FA9-2B3F59BE82DE}"/>
    <dgm:cxn modelId="{1B9A9DBD-AC1D-364D-AFC5-DF039415437D}" srcId="{24A2492D-E0AE-3543-BEFD-B63F44457E5E}" destId="{7F2B3DCC-4C79-2048-8B45-FEEDD388ED11}" srcOrd="1" destOrd="0" parTransId="{3E122A12-5DD1-1641-8B8E-CCCE53221573}" sibTransId="{38F447CC-2D91-2849-8B85-C9B7943184EF}"/>
    <dgm:cxn modelId="{ED7ADAC4-54EE-F14E-88A1-A06574BF78D0}" srcId="{24A2492D-E0AE-3543-BEFD-B63F44457E5E}" destId="{120F6E24-AFFC-B045-88F7-11C1532EA9A5}" srcOrd="0" destOrd="0" parTransId="{DDD47771-EFF7-604F-966A-4974A3565F56}" sibTransId="{42B621E0-545E-E94C-82C8-AF6B9F6C2F1F}"/>
    <dgm:cxn modelId="{80B586C7-B8F8-9541-9A6B-154FC1655535}" type="presOf" srcId="{7F2B3DCC-4C79-2048-8B45-FEEDD388ED11}" destId="{3DB4CBEB-9180-6D49-AE7E-FB46B85103BE}" srcOrd="0" destOrd="0" presId="urn:microsoft.com/office/officeart/2005/8/layout/vList3"/>
    <dgm:cxn modelId="{774E8ECA-9042-AF4B-BD19-9192013854CD}" type="presOf" srcId="{D20894B0-EE65-A74B-8707-D7488598CF42}" destId="{819BAB3A-6FD7-BE44-A996-BC79D9B18CFD}" srcOrd="0" destOrd="0" presId="urn:microsoft.com/office/officeart/2005/8/layout/vList3"/>
    <dgm:cxn modelId="{2F948CFA-90A5-FA46-AA85-E5E80CA75716}" type="presOf" srcId="{29F2BF58-3611-AB40-BFAA-65A57210EC1B}" destId="{3A8959E3-8426-104A-80C1-23B60594A202}" srcOrd="0" destOrd="0" presId="urn:microsoft.com/office/officeart/2005/8/layout/vList3"/>
    <dgm:cxn modelId="{DA4665BB-0ABA-9B42-AA58-62DFD9726EF2}" type="presParOf" srcId="{811C8A12-E708-0E45-9E83-336B76147978}" destId="{42ADA2B3-9BB0-7147-95EF-1D5B32CCEF9C}" srcOrd="0" destOrd="0" presId="urn:microsoft.com/office/officeart/2005/8/layout/vList3"/>
    <dgm:cxn modelId="{5D4C7E70-A126-E446-BE97-CDF4FD9FC2A8}" type="presParOf" srcId="{42ADA2B3-9BB0-7147-95EF-1D5B32CCEF9C}" destId="{0DB9019C-F994-DA4C-832B-8C296B019C05}" srcOrd="0" destOrd="0" presId="urn:microsoft.com/office/officeart/2005/8/layout/vList3"/>
    <dgm:cxn modelId="{87EC4DBE-036D-7F4F-8DB7-0572D0976684}" type="presParOf" srcId="{42ADA2B3-9BB0-7147-95EF-1D5B32CCEF9C}" destId="{59322E78-EE38-694A-9AFD-C4A66586341A}" srcOrd="1" destOrd="0" presId="urn:microsoft.com/office/officeart/2005/8/layout/vList3"/>
    <dgm:cxn modelId="{3C7845BC-0DA6-D540-B13E-87F253127AA7}" type="presParOf" srcId="{811C8A12-E708-0E45-9E83-336B76147978}" destId="{3370FC5B-504C-6248-8D2A-E63656ED24D0}" srcOrd="1" destOrd="0" presId="urn:microsoft.com/office/officeart/2005/8/layout/vList3"/>
    <dgm:cxn modelId="{DCB44A5F-FF88-9C48-A228-F1395A71E7D4}" type="presParOf" srcId="{811C8A12-E708-0E45-9E83-336B76147978}" destId="{5D12CAFC-1BC8-9645-B58C-ACE47F0DAD81}" srcOrd="2" destOrd="0" presId="urn:microsoft.com/office/officeart/2005/8/layout/vList3"/>
    <dgm:cxn modelId="{957D7F67-B4D2-7144-8F94-47B0E1320AFC}" type="presParOf" srcId="{5D12CAFC-1BC8-9645-B58C-ACE47F0DAD81}" destId="{96170991-E8D8-3F45-BBEB-755A363BA274}" srcOrd="0" destOrd="0" presId="urn:microsoft.com/office/officeart/2005/8/layout/vList3"/>
    <dgm:cxn modelId="{6BCB44B5-F355-3943-A17D-520EF527181E}" type="presParOf" srcId="{5D12CAFC-1BC8-9645-B58C-ACE47F0DAD81}" destId="{3DB4CBEB-9180-6D49-AE7E-FB46B85103BE}" srcOrd="1" destOrd="0" presId="urn:microsoft.com/office/officeart/2005/8/layout/vList3"/>
    <dgm:cxn modelId="{74C0C0A0-2218-6041-A23D-75D0E09DC803}" type="presParOf" srcId="{811C8A12-E708-0E45-9E83-336B76147978}" destId="{8FB62995-175F-E149-B2B0-78A7B3E6C2DE}" srcOrd="3" destOrd="0" presId="urn:microsoft.com/office/officeart/2005/8/layout/vList3"/>
    <dgm:cxn modelId="{E2F40F7A-9F10-6F45-B7E4-8DD73F5E75E6}" type="presParOf" srcId="{811C8A12-E708-0E45-9E83-336B76147978}" destId="{09A53EEB-29A7-B145-8555-EEF52848C6B0}" srcOrd="4" destOrd="0" presId="urn:microsoft.com/office/officeart/2005/8/layout/vList3"/>
    <dgm:cxn modelId="{571CE275-E740-6E4D-A2B1-24A9FC5FFA20}" type="presParOf" srcId="{09A53EEB-29A7-B145-8555-EEF52848C6B0}" destId="{678D429F-A027-4F44-B1CA-73B0AA893BEF}" srcOrd="0" destOrd="0" presId="urn:microsoft.com/office/officeart/2005/8/layout/vList3"/>
    <dgm:cxn modelId="{BE49F656-14D7-E142-99E2-6BC062A34A2A}" type="presParOf" srcId="{09A53EEB-29A7-B145-8555-EEF52848C6B0}" destId="{3A8959E3-8426-104A-80C1-23B60594A202}" srcOrd="1" destOrd="0" presId="urn:microsoft.com/office/officeart/2005/8/layout/vList3"/>
    <dgm:cxn modelId="{D4729532-480B-DF43-9BBB-12F68917D5C3}" type="presParOf" srcId="{811C8A12-E708-0E45-9E83-336B76147978}" destId="{CD2426D1-92B2-7542-8BAD-DAA4F9CE15A1}" srcOrd="5" destOrd="0" presId="urn:microsoft.com/office/officeart/2005/8/layout/vList3"/>
    <dgm:cxn modelId="{4E7C120A-E8B1-ED4E-A3A7-4E70B69B0F40}" type="presParOf" srcId="{811C8A12-E708-0E45-9E83-336B76147978}" destId="{154A0F8C-7013-2A4D-904B-ADA8C0008A79}" srcOrd="6" destOrd="0" presId="urn:microsoft.com/office/officeart/2005/8/layout/vList3"/>
    <dgm:cxn modelId="{FE53C579-C278-0448-BE9E-51E53EFDD4BC}" type="presParOf" srcId="{154A0F8C-7013-2A4D-904B-ADA8C0008A79}" destId="{406BF92A-DB21-B844-B87D-BBABB808CCCA}" srcOrd="0" destOrd="0" presId="urn:microsoft.com/office/officeart/2005/8/layout/vList3"/>
    <dgm:cxn modelId="{BE318D9E-59A3-1F4D-A983-C7F228D9B365}" type="presParOf" srcId="{154A0F8C-7013-2A4D-904B-ADA8C0008A79}" destId="{819BAB3A-6FD7-BE44-A996-BC79D9B18CF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208D0-1327-504C-977F-A498F878B75D}">
      <dsp:nvSpPr>
        <dsp:cNvPr id="0" name=""/>
        <dsp:cNvSpPr/>
      </dsp:nvSpPr>
      <dsp:spPr>
        <a:xfrm>
          <a:off x="0" y="0"/>
          <a:ext cx="77297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71272E-CD38-454D-9456-6EEB15BA5EA1}">
      <dsp:nvSpPr>
        <dsp:cNvPr id="0" name=""/>
        <dsp:cNvSpPr/>
      </dsp:nvSpPr>
      <dsp:spPr>
        <a:xfrm>
          <a:off x="0" y="0"/>
          <a:ext cx="7729728" cy="775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b="1" i="1" kern="1200" dirty="0"/>
            <a:t>Vinay Thamatam </a:t>
          </a:r>
          <a:endParaRPr lang="en-US" sz="3700" kern="1200" dirty="0"/>
        </a:p>
      </dsp:txBody>
      <dsp:txXfrm>
        <a:off x="0" y="0"/>
        <a:ext cx="7729728" cy="775495"/>
      </dsp:txXfrm>
    </dsp:sp>
    <dsp:sp modelId="{9B1508C7-86D4-814B-AF83-89E28B591F7B}">
      <dsp:nvSpPr>
        <dsp:cNvPr id="0" name=""/>
        <dsp:cNvSpPr/>
      </dsp:nvSpPr>
      <dsp:spPr>
        <a:xfrm>
          <a:off x="0" y="775495"/>
          <a:ext cx="77297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40FDAC-1BEF-5642-A583-487FD4DAEA0D}">
      <dsp:nvSpPr>
        <dsp:cNvPr id="0" name=""/>
        <dsp:cNvSpPr/>
      </dsp:nvSpPr>
      <dsp:spPr>
        <a:xfrm>
          <a:off x="0" y="775495"/>
          <a:ext cx="7729728" cy="775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b="1" i="1" kern="1200"/>
            <a:t>Bhanu Sree Ramaiahgari </a:t>
          </a:r>
          <a:endParaRPr lang="en-US" sz="3700" kern="1200"/>
        </a:p>
      </dsp:txBody>
      <dsp:txXfrm>
        <a:off x="0" y="775495"/>
        <a:ext cx="7729728" cy="775495"/>
      </dsp:txXfrm>
    </dsp:sp>
    <dsp:sp modelId="{182CA4E3-AFA4-4949-A3E8-49C0B0DDFB21}">
      <dsp:nvSpPr>
        <dsp:cNvPr id="0" name=""/>
        <dsp:cNvSpPr/>
      </dsp:nvSpPr>
      <dsp:spPr>
        <a:xfrm>
          <a:off x="0" y="1550991"/>
          <a:ext cx="77297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5FEEBA-A9F7-6F48-A174-9BCDD1C9163E}">
      <dsp:nvSpPr>
        <dsp:cNvPr id="0" name=""/>
        <dsp:cNvSpPr/>
      </dsp:nvSpPr>
      <dsp:spPr>
        <a:xfrm>
          <a:off x="0" y="1550991"/>
          <a:ext cx="7729728" cy="775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b="1" i="1" kern="1200"/>
            <a:t>Karan Raturi</a:t>
          </a:r>
          <a:endParaRPr lang="en-US" sz="3700" kern="1200"/>
        </a:p>
      </dsp:txBody>
      <dsp:txXfrm>
        <a:off x="0" y="1550991"/>
        <a:ext cx="7729728" cy="775495"/>
      </dsp:txXfrm>
    </dsp:sp>
    <dsp:sp modelId="{17BFE630-0CA8-B94D-85E3-969311DBE04C}">
      <dsp:nvSpPr>
        <dsp:cNvPr id="0" name=""/>
        <dsp:cNvSpPr/>
      </dsp:nvSpPr>
      <dsp:spPr>
        <a:xfrm>
          <a:off x="0" y="2326487"/>
          <a:ext cx="77297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635555-9E82-8A45-9344-3E48EAF44163}">
      <dsp:nvSpPr>
        <dsp:cNvPr id="0" name=""/>
        <dsp:cNvSpPr/>
      </dsp:nvSpPr>
      <dsp:spPr>
        <a:xfrm>
          <a:off x="0" y="2326487"/>
          <a:ext cx="7729728" cy="775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b="1" i="1" kern="1200"/>
            <a:t>Neelima Nandigam</a:t>
          </a:r>
          <a:endParaRPr lang="en-US" sz="3700" kern="1200"/>
        </a:p>
      </dsp:txBody>
      <dsp:txXfrm>
        <a:off x="0" y="2326487"/>
        <a:ext cx="7729728" cy="7754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3A0D8-8823-4ABE-AE84-3E1E1CD88CE8}">
      <dsp:nvSpPr>
        <dsp:cNvPr id="0" name=""/>
        <dsp:cNvSpPr/>
      </dsp:nvSpPr>
      <dsp:spPr>
        <a:xfrm>
          <a:off x="897022" y="151154"/>
          <a:ext cx="1260806" cy="126080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CFF3F3-5A97-41D7-9FE1-2CAA440B47FD}">
      <dsp:nvSpPr>
        <dsp:cNvPr id="0" name=""/>
        <dsp:cNvSpPr/>
      </dsp:nvSpPr>
      <dsp:spPr>
        <a:xfrm>
          <a:off x="1165718" y="419850"/>
          <a:ext cx="723413" cy="7234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FAE4DB-58B7-4BAF-92F1-B3A37F6843D4}">
      <dsp:nvSpPr>
        <dsp:cNvPr id="0" name=""/>
        <dsp:cNvSpPr/>
      </dsp:nvSpPr>
      <dsp:spPr>
        <a:xfrm>
          <a:off x="493977" y="1804670"/>
          <a:ext cx="2066895"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dirty="0"/>
            <a:t>● Banking / Financial Institutes plays a significant role in providing financial service. </a:t>
          </a:r>
          <a:endParaRPr lang="en-US" sz="1100" kern="1200" dirty="0"/>
        </a:p>
      </dsp:txBody>
      <dsp:txXfrm>
        <a:off x="493977" y="1804670"/>
        <a:ext cx="2066895" cy="832500"/>
      </dsp:txXfrm>
    </dsp:sp>
    <dsp:sp modelId="{8BCA93D7-51AD-40F1-9A75-49C33BB769AA}">
      <dsp:nvSpPr>
        <dsp:cNvPr id="0" name=""/>
        <dsp:cNvSpPr/>
      </dsp:nvSpPr>
      <dsp:spPr>
        <a:xfrm>
          <a:off x="3325624" y="151154"/>
          <a:ext cx="1260806" cy="126080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32E27D-85BF-4267-BDCF-382C32D5D50A}">
      <dsp:nvSpPr>
        <dsp:cNvPr id="0" name=""/>
        <dsp:cNvSpPr/>
      </dsp:nvSpPr>
      <dsp:spPr>
        <a:xfrm>
          <a:off x="3594321" y="419850"/>
          <a:ext cx="723413" cy="7234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E36828-7800-4826-9D82-7914ED636E67}">
      <dsp:nvSpPr>
        <dsp:cNvPr id="0" name=""/>
        <dsp:cNvSpPr/>
      </dsp:nvSpPr>
      <dsp:spPr>
        <a:xfrm>
          <a:off x="2922580" y="1804670"/>
          <a:ext cx="2066895"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dirty="0"/>
            <a:t>● To maintain the integrity, bank/institute must be careful when investing in customers to avoid financial loss. </a:t>
          </a:r>
          <a:endParaRPr lang="en-US" sz="1100" kern="1200" dirty="0"/>
        </a:p>
      </dsp:txBody>
      <dsp:txXfrm>
        <a:off x="2922580" y="1804670"/>
        <a:ext cx="2066895" cy="832500"/>
      </dsp:txXfrm>
    </dsp:sp>
    <dsp:sp modelId="{6BCE5202-DB20-4EC3-896C-498D3333E41A}">
      <dsp:nvSpPr>
        <dsp:cNvPr id="0" name=""/>
        <dsp:cNvSpPr/>
      </dsp:nvSpPr>
      <dsp:spPr>
        <a:xfrm>
          <a:off x="5754226" y="151154"/>
          <a:ext cx="1260806" cy="126080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4B4A29-495F-4734-A8F7-E22AB75E4AC6}">
      <dsp:nvSpPr>
        <dsp:cNvPr id="0" name=""/>
        <dsp:cNvSpPr/>
      </dsp:nvSpPr>
      <dsp:spPr>
        <a:xfrm>
          <a:off x="6022923" y="419850"/>
          <a:ext cx="723413" cy="7234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BCC7AE-4B04-403D-9A95-70E58F8FC2E1}">
      <dsp:nvSpPr>
        <dsp:cNvPr id="0" name=""/>
        <dsp:cNvSpPr/>
      </dsp:nvSpPr>
      <dsp:spPr>
        <a:xfrm>
          <a:off x="5351182" y="1804670"/>
          <a:ext cx="2066895"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 Before giving credit to borrowers, the bank must come to about the potential of customers.</a:t>
          </a:r>
          <a:endParaRPr lang="en-US" sz="1100" kern="1200"/>
        </a:p>
      </dsp:txBody>
      <dsp:txXfrm>
        <a:off x="5351182" y="1804670"/>
        <a:ext cx="2066895" cy="832500"/>
      </dsp:txXfrm>
    </dsp:sp>
    <dsp:sp modelId="{EF5E016E-E044-4DA5-9410-1D408EA39E6B}">
      <dsp:nvSpPr>
        <dsp:cNvPr id="0" name=""/>
        <dsp:cNvSpPr/>
      </dsp:nvSpPr>
      <dsp:spPr>
        <a:xfrm>
          <a:off x="8182829" y="151154"/>
          <a:ext cx="1260806" cy="126080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6F746B-BFFE-4748-95A2-D43BBACE71A9}">
      <dsp:nvSpPr>
        <dsp:cNvPr id="0" name=""/>
        <dsp:cNvSpPr/>
      </dsp:nvSpPr>
      <dsp:spPr>
        <a:xfrm>
          <a:off x="8451525" y="419850"/>
          <a:ext cx="723413" cy="7234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A1793A-C7DD-4A8D-9D1C-EF46733AA624}">
      <dsp:nvSpPr>
        <dsp:cNvPr id="0" name=""/>
        <dsp:cNvSpPr/>
      </dsp:nvSpPr>
      <dsp:spPr>
        <a:xfrm>
          <a:off x="7779784" y="1804670"/>
          <a:ext cx="2066895"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 The term credit scoring, determines the relation between defaulters and loan characteristics. rewrite</a:t>
          </a:r>
          <a:endParaRPr lang="en-US" sz="1100" kern="1200"/>
        </a:p>
      </dsp:txBody>
      <dsp:txXfrm>
        <a:off x="7779784" y="1804670"/>
        <a:ext cx="2066895" cy="832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74809-BD26-8C43-8C96-75A9D5AABD75}">
      <dsp:nvSpPr>
        <dsp:cNvPr id="0" name=""/>
        <dsp:cNvSpPr/>
      </dsp:nvSpPr>
      <dsp:spPr>
        <a:xfrm>
          <a:off x="0" y="0"/>
          <a:ext cx="4224528" cy="63390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n-lt"/>
            </a:rPr>
            <a:t>Preparation of data</a:t>
          </a:r>
        </a:p>
      </dsp:txBody>
      <dsp:txXfrm>
        <a:off x="18566" y="18566"/>
        <a:ext cx="3466327" cy="596774"/>
      </dsp:txXfrm>
    </dsp:sp>
    <dsp:sp modelId="{CBA387FA-9CA6-EF4D-9323-DD99DF58B096}">
      <dsp:nvSpPr>
        <dsp:cNvPr id="0" name=""/>
        <dsp:cNvSpPr/>
      </dsp:nvSpPr>
      <dsp:spPr>
        <a:xfrm>
          <a:off x="315467" y="721949"/>
          <a:ext cx="4224528" cy="63390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Applying models</a:t>
          </a:r>
        </a:p>
      </dsp:txBody>
      <dsp:txXfrm>
        <a:off x="334033" y="740515"/>
        <a:ext cx="3459888" cy="596774"/>
      </dsp:txXfrm>
    </dsp:sp>
    <dsp:sp modelId="{2B3BE029-F11F-3F4D-93CA-8D9E8C904393}">
      <dsp:nvSpPr>
        <dsp:cNvPr id="0" name=""/>
        <dsp:cNvSpPr/>
      </dsp:nvSpPr>
      <dsp:spPr>
        <a:xfrm>
          <a:off x="630935" y="1443898"/>
          <a:ext cx="4224528" cy="63390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Comparing the applied models</a:t>
          </a:r>
        </a:p>
      </dsp:txBody>
      <dsp:txXfrm>
        <a:off x="649501" y="1462464"/>
        <a:ext cx="3459888" cy="596774"/>
      </dsp:txXfrm>
    </dsp:sp>
    <dsp:sp modelId="{F1B963B9-7BE5-A042-9BE2-5D8ADAF04A88}">
      <dsp:nvSpPr>
        <dsp:cNvPr id="0" name=""/>
        <dsp:cNvSpPr/>
      </dsp:nvSpPr>
      <dsp:spPr>
        <a:xfrm>
          <a:off x="946404" y="2165847"/>
          <a:ext cx="4224528" cy="63390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Evaluation of models</a:t>
          </a:r>
        </a:p>
      </dsp:txBody>
      <dsp:txXfrm>
        <a:off x="964970" y="2184413"/>
        <a:ext cx="3459888" cy="596774"/>
      </dsp:txXfrm>
    </dsp:sp>
    <dsp:sp modelId="{3C4E77AB-8050-6747-8488-CD933777519F}">
      <dsp:nvSpPr>
        <dsp:cNvPr id="0" name=""/>
        <dsp:cNvSpPr/>
      </dsp:nvSpPr>
      <dsp:spPr>
        <a:xfrm>
          <a:off x="1261871" y="2887797"/>
          <a:ext cx="4224528" cy="63390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Analyze the best model</a:t>
          </a:r>
        </a:p>
      </dsp:txBody>
      <dsp:txXfrm>
        <a:off x="1280437" y="2906363"/>
        <a:ext cx="3459888" cy="596774"/>
      </dsp:txXfrm>
    </dsp:sp>
    <dsp:sp modelId="{2F8EA914-BEF2-1042-99F4-C1C25F90A6E0}">
      <dsp:nvSpPr>
        <dsp:cNvPr id="0" name=""/>
        <dsp:cNvSpPr/>
      </dsp:nvSpPr>
      <dsp:spPr>
        <a:xfrm>
          <a:off x="3812488" y="463104"/>
          <a:ext cx="412039" cy="41203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905197" y="463104"/>
        <a:ext cx="226621" cy="310059"/>
      </dsp:txXfrm>
    </dsp:sp>
    <dsp:sp modelId="{540A6D30-2DC7-704B-B571-797F43B4B4A3}">
      <dsp:nvSpPr>
        <dsp:cNvPr id="0" name=""/>
        <dsp:cNvSpPr/>
      </dsp:nvSpPr>
      <dsp:spPr>
        <a:xfrm>
          <a:off x="4127956" y="1185053"/>
          <a:ext cx="412039" cy="412039"/>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220665" y="1185053"/>
        <a:ext cx="226621" cy="310059"/>
      </dsp:txXfrm>
    </dsp:sp>
    <dsp:sp modelId="{44CF7DCA-06C0-4248-84A5-18F794218FA5}">
      <dsp:nvSpPr>
        <dsp:cNvPr id="0" name=""/>
        <dsp:cNvSpPr/>
      </dsp:nvSpPr>
      <dsp:spPr>
        <a:xfrm>
          <a:off x="4443424" y="1896437"/>
          <a:ext cx="412039" cy="412039"/>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536133" y="1896437"/>
        <a:ext cx="226621" cy="310059"/>
      </dsp:txXfrm>
    </dsp:sp>
    <dsp:sp modelId="{4D34F6CA-30A8-8744-8DA9-911034EBEFBE}">
      <dsp:nvSpPr>
        <dsp:cNvPr id="0" name=""/>
        <dsp:cNvSpPr/>
      </dsp:nvSpPr>
      <dsp:spPr>
        <a:xfrm>
          <a:off x="4758892" y="2625430"/>
          <a:ext cx="412039" cy="412039"/>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851601" y="2625430"/>
        <a:ext cx="226621" cy="3100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8DEA8-2DBB-294C-9007-CC1A997DF4D1}">
      <dsp:nvSpPr>
        <dsp:cNvPr id="0" name=""/>
        <dsp:cNvSpPr/>
      </dsp:nvSpPr>
      <dsp:spPr>
        <a:xfrm>
          <a:off x="0" y="306892"/>
          <a:ext cx="5888038" cy="2170349"/>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6977" tIns="270764" rIns="456977"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ID</a:t>
          </a:r>
        </a:p>
        <a:p>
          <a:pPr marL="114300" lvl="1" indent="-114300" algn="l" defTabSz="577850">
            <a:lnSpc>
              <a:spcPct val="90000"/>
            </a:lnSpc>
            <a:spcBef>
              <a:spcPct val="0"/>
            </a:spcBef>
            <a:spcAft>
              <a:spcPct val="15000"/>
            </a:spcAft>
            <a:buChar char="•"/>
          </a:pPr>
          <a:r>
            <a:rPr lang="en-US" sz="1300" kern="1200"/>
            <a:t>AMT_INCOME_TOTAL</a:t>
          </a:r>
        </a:p>
        <a:p>
          <a:pPr marL="114300" lvl="1" indent="-114300" algn="l" defTabSz="577850">
            <a:lnSpc>
              <a:spcPct val="90000"/>
            </a:lnSpc>
            <a:spcBef>
              <a:spcPct val="0"/>
            </a:spcBef>
            <a:spcAft>
              <a:spcPct val="15000"/>
            </a:spcAft>
            <a:buChar char="•"/>
          </a:pPr>
          <a:r>
            <a:rPr lang="en-US" sz="1300" kern="1200" dirty="0"/>
            <a:t>OCCUPATION</a:t>
          </a:r>
        </a:p>
        <a:p>
          <a:pPr marL="114300" lvl="1" indent="-114300" algn="l" defTabSz="577850">
            <a:lnSpc>
              <a:spcPct val="90000"/>
            </a:lnSpc>
            <a:spcBef>
              <a:spcPct val="0"/>
            </a:spcBef>
            <a:spcAft>
              <a:spcPct val="15000"/>
            </a:spcAft>
            <a:buChar char="•"/>
          </a:pPr>
          <a:r>
            <a:rPr lang="en-US" sz="1300" kern="1200"/>
            <a:t>OWN_HOUSE</a:t>
          </a:r>
        </a:p>
        <a:p>
          <a:pPr marL="114300" lvl="1" indent="-114300" algn="l" defTabSz="577850">
            <a:lnSpc>
              <a:spcPct val="90000"/>
            </a:lnSpc>
            <a:spcBef>
              <a:spcPct val="0"/>
            </a:spcBef>
            <a:spcAft>
              <a:spcPct val="15000"/>
            </a:spcAft>
            <a:buChar char="•"/>
          </a:pPr>
          <a:r>
            <a:rPr lang="en-US" sz="1300" kern="1200"/>
            <a:t>OWN_CAR</a:t>
          </a:r>
        </a:p>
        <a:p>
          <a:pPr marL="114300" lvl="1" indent="-114300" algn="l" defTabSz="577850">
            <a:lnSpc>
              <a:spcPct val="90000"/>
            </a:lnSpc>
            <a:spcBef>
              <a:spcPct val="0"/>
            </a:spcBef>
            <a:spcAft>
              <a:spcPct val="15000"/>
            </a:spcAft>
            <a:buChar char="•"/>
          </a:pPr>
          <a:r>
            <a:rPr lang="en-US" sz="1300" kern="1200"/>
            <a:t>DAYS_EMPLOYED</a:t>
          </a:r>
        </a:p>
        <a:p>
          <a:pPr marL="114300" lvl="1" indent="-114300" algn="l" defTabSz="577850">
            <a:lnSpc>
              <a:spcPct val="90000"/>
            </a:lnSpc>
            <a:spcBef>
              <a:spcPct val="0"/>
            </a:spcBef>
            <a:spcAft>
              <a:spcPct val="15000"/>
            </a:spcAft>
            <a:buChar char="•"/>
          </a:pPr>
          <a:r>
            <a:rPr lang="en-US" sz="1300" kern="1200"/>
            <a:t>DOB</a:t>
          </a:r>
        </a:p>
        <a:p>
          <a:pPr marL="114300" lvl="1" indent="-114300" algn="l" defTabSz="577850">
            <a:lnSpc>
              <a:spcPct val="90000"/>
            </a:lnSpc>
            <a:spcBef>
              <a:spcPct val="0"/>
            </a:spcBef>
            <a:spcAft>
              <a:spcPct val="15000"/>
            </a:spcAft>
            <a:buChar char="•"/>
          </a:pPr>
          <a:r>
            <a:rPr lang="en-US" sz="1300" kern="1200"/>
            <a:t>WORK_PHONE</a:t>
          </a:r>
        </a:p>
        <a:p>
          <a:pPr marL="114300" lvl="1" indent="-114300" algn="l" defTabSz="577850">
            <a:lnSpc>
              <a:spcPct val="90000"/>
            </a:lnSpc>
            <a:spcBef>
              <a:spcPct val="0"/>
            </a:spcBef>
            <a:spcAft>
              <a:spcPct val="15000"/>
            </a:spcAft>
            <a:buChar char="•"/>
          </a:pPr>
          <a:r>
            <a:rPr lang="en-US" sz="1300" kern="1200"/>
            <a:t>FAM_MEMBERS</a:t>
          </a:r>
        </a:p>
      </dsp:txBody>
      <dsp:txXfrm>
        <a:off x="0" y="306892"/>
        <a:ext cx="5888038" cy="2170349"/>
      </dsp:txXfrm>
    </dsp:sp>
    <dsp:sp modelId="{D1822EAB-DD38-AD4A-BD5B-0C4670344269}">
      <dsp:nvSpPr>
        <dsp:cNvPr id="0" name=""/>
        <dsp:cNvSpPr/>
      </dsp:nvSpPr>
      <dsp:spPr>
        <a:xfrm>
          <a:off x="294401" y="115012"/>
          <a:ext cx="4121626"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788" tIns="0" rIns="155788" bIns="0" numCol="1" spcCol="1270" anchor="ctr" anchorCtr="0">
          <a:noAutofit/>
        </a:bodyPr>
        <a:lstStyle/>
        <a:p>
          <a:pPr marL="0" lvl="0" indent="0" algn="l" defTabSz="577850">
            <a:lnSpc>
              <a:spcPct val="90000"/>
            </a:lnSpc>
            <a:spcBef>
              <a:spcPct val="0"/>
            </a:spcBef>
            <a:spcAft>
              <a:spcPct val="35000"/>
            </a:spcAft>
            <a:buNone/>
          </a:pPr>
          <a:r>
            <a:rPr lang="en-US" sz="1300" kern="1200"/>
            <a:t>Application</a:t>
          </a:r>
        </a:p>
      </dsp:txBody>
      <dsp:txXfrm>
        <a:off x="313135" y="133746"/>
        <a:ext cx="4084158" cy="346292"/>
      </dsp:txXfrm>
    </dsp:sp>
    <dsp:sp modelId="{27EC5F97-A2A8-FD48-A1E6-6783673FB0A9}">
      <dsp:nvSpPr>
        <dsp:cNvPr id="0" name=""/>
        <dsp:cNvSpPr/>
      </dsp:nvSpPr>
      <dsp:spPr>
        <a:xfrm>
          <a:off x="0" y="2739322"/>
          <a:ext cx="5888038" cy="146176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6977" tIns="270764" rIns="456977" bIns="92456" numCol="1" spcCol="1270" anchor="t" anchorCtr="0">
          <a:noAutofit/>
        </a:bodyPr>
        <a:lstStyle/>
        <a:p>
          <a:pPr marL="114300" lvl="1" indent="-114300" algn="l" defTabSz="577850">
            <a:lnSpc>
              <a:spcPct val="90000"/>
            </a:lnSpc>
            <a:spcBef>
              <a:spcPct val="0"/>
            </a:spcBef>
            <a:spcAft>
              <a:spcPct val="15000"/>
            </a:spcAft>
            <a:buFont typeface="Arial" panose="020B0604020202020204" pitchFamily="34" charset="0"/>
            <a:buChar char="•"/>
          </a:pPr>
          <a:r>
            <a:rPr lang="en-US" sz="1300" kern="1200"/>
            <a:t>ID</a:t>
          </a:r>
        </a:p>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t>MONTHS_BALANCE</a:t>
          </a:r>
        </a:p>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t>STATUS</a:t>
          </a:r>
        </a:p>
      </dsp:txBody>
      <dsp:txXfrm>
        <a:off x="0" y="2739322"/>
        <a:ext cx="5888038" cy="1461760"/>
      </dsp:txXfrm>
    </dsp:sp>
    <dsp:sp modelId="{FDB42E3A-57D6-9440-8B03-4D5C749E87C6}">
      <dsp:nvSpPr>
        <dsp:cNvPr id="0" name=""/>
        <dsp:cNvSpPr/>
      </dsp:nvSpPr>
      <dsp:spPr>
        <a:xfrm>
          <a:off x="294401" y="2547442"/>
          <a:ext cx="4121626"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788" tIns="0" rIns="155788" bIns="0" numCol="1" spcCol="1270" anchor="ctr" anchorCtr="0">
          <a:noAutofit/>
        </a:bodyPr>
        <a:lstStyle/>
        <a:p>
          <a:pPr marL="0" lvl="0" indent="0" algn="l" defTabSz="577850">
            <a:lnSpc>
              <a:spcPct val="90000"/>
            </a:lnSpc>
            <a:spcBef>
              <a:spcPct val="0"/>
            </a:spcBef>
            <a:spcAft>
              <a:spcPct val="35000"/>
            </a:spcAft>
            <a:buNone/>
          </a:pPr>
          <a:r>
            <a:rPr lang="en-US" sz="1300" kern="1200"/>
            <a:t>Credit</a:t>
          </a:r>
        </a:p>
      </dsp:txBody>
      <dsp:txXfrm>
        <a:off x="313135" y="2566176"/>
        <a:ext cx="4084158" cy="3462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79934-E5C0-FC48-B5A1-DFC7C3AF98C3}">
      <dsp:nvSpPr>
        <dsp:cNvPr id="0" name=""/>
        <dsp:cNvSpPr/>
      </dsp:nvSpPr>
      <dsp:spPr>
        <a:xfrm>
          <a:off x="2666108" y="301"/>
          <a:ext cx="3999163" cy="1177485"/>
        </a:xfrm>
        <a:prstGeom prst="rightArrow">
          <a:avLst>
            <a:gd name="adj1" fmla="val 75000"/>
            <a:gd name="adj2" fmla="val 50000"/>
          </a:avLst>
        </a:prstGeom>
        <a:solidFill>
          <a:schemeClr val="dk2">
            <a:alpha val="90000"/>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en-US" sz="2100" b="0" i="0" kern="1200" dirty="0"/>
            <a:t>annotated text, images, video or audio</a:t>
          </a:r>
          <a:endParaRPr lang="en-US" sz="2100" kern="1200" dirty="0"/>
        </a:p>
      </dsp:txBody>
      <dsp:txXfrm>
        <a:off x="2666108" y="147487"/>
        <a:ext cx="3557606" cy="883113"/>
      </dsp:txXfrm>
    </dsp:sp>
    <dsp:sp modelId="{5734B5D7-59F6-DF4C-A357-F7D3E9F61E53}">
      <dsp:nvSpPr>
        <dsp:cNvPr id="0" name=""/>
        <dsp:cNvSpPr/>
      </dsp:nvSpPr>
      <dsp:spPr>
        <a:xfrm>
          <a:off x="0" y="301"/>
          <a:ext cx="2666108" cy="1177485"/>
        </a:xfrm>
        <a:prstGeom prst="roundRect">
          <a:avLst/>
        </a:prstGeom>
        <a:solidFill>
          <a:schemeClr val="dk2">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TRAINING </a:t>
          </a:r>
        </a:p>
        <a:p>
          <a:pPr marL="0" lvl="0" indent="0" algn="ctr" defTabSz="1066800">
            <a:lnSpc>
              <a:spcPct val="90000"/>
            </a:lnSpc>
            <a:spcBef>
              <a:spcPct val="0"/>
            </a:spcBef>
            <a:spcAft>
              <a:spcPct val="35000"/>
            </a:spcAft>
            <a:buNone/>
          </a:pPr>
          <a:r>
            <a:rPr lang="en-US" sz="2400" kern="1200" dirty="0"/>
            <a:t>DATA</a:t>
          </a:r>
        </a:p>
      </dsp:txBody>
      <dsp:txXfrm>
        <a:off x="57480" y="57781"/>
        <a:ext cx="2551148" cy="1062525"/>
      </dsp:txXfrm>
    </dsp:sp>
    <dsp:sp modelId="{D0DFA07E-40A2-DC42-8790-4978C0C8BEF8}">
      <dsp:nvSpPr>
        <dsp:cNvPr id="0" name=""/>
        <dsp:cNvSpPr/>
      </dsp:nvSpPr>
      <dsp:spPr>
        <a:xfrm>
          <a:off x="2666108" y="1295535"/>
          <a:ext cx="3999163" cy="1177485"/>
        </a:xfrm>
        <a:prstGeom prst="rightArrow">
          <a:avLst>
            <a:gd name="adj1" fmla="val 75000"/>
            <a:gd name="adj2" fmla="val 50000"/>
          </a:avLst>
        </a:prstGeom>
        <a:solidFill>
          <a:schemeClr val="dk2">
            <a:alpha val="90000"/>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en-US" sz="2100" b="0" i="0" kern="1200" dirty="0"/>
            <a:t>used to evaluate a performance of the built model</a:t>
          </a:r>
          <a:endParaRPr lang="en-US" sz="2100" kern="1200" dirty="0"/>
        </a:p>
      </dsp:txBody>
      <dsp:txXfrm>
        <a:off x="2666108" y="1442721"/>
        <a:ext cx="3557606" cy="883113"/>
      </dsp:txXfrm>
    </dsp:sp>
    <dsp:sp modelId="{F0AF02B6-F4F8-D04E-8CD3-8712B5938C5A}">
      <dsp:nvSpPr>
        <dsp:cNvPr id="0" name=""/>
        <dsp:cNvSpPr/>
      </dsp:nvSpPr>
      <dsp:spPr>
        <a:xfrm>
          <a:off x="0" y="1295535"/>
          <a:ext cx="2666108" cy="1177485"/>
        </a:xfrm>
        <a:prstGeom prst="roundRect">
          <a:avLst/>
        </a:prstGeom>
        <a:solidFill>
          <a:schemeClr val="dk2">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TESTING </a:t>
          </a:r>
        </a:p>
        <a:p>
          <a:pPr marL="0" lvl="0" indent="0" algn="ctr" defTabSz="1066800">
            <a:lnSpc>
              <a:spcPct val="90000"/>
            </a:lnSpc>
            <a:spcBef>
              <a:spcPct val="0"/>
            </a:spcBef>
            <a:spcAft>
              <a:spcPct val="35000"/>
            </a:spcAft>
            <a:buNone/>
          </a:pPr>
          <a:r>
            <a:rPr lang="en-US" sz="2400" kern="1200" dirty="0"/>
            <a:t>DATA</a:t>
          </a:r>
        </a:p>
      </dsp:txBody>
      <dsp:txXfrm>
        <a:off x="57480" y="1353015"/>
        <a:ext cx="2551148" cy="10625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22E78-EE38-694A-9AFD-C4A66586341A}">
      <dsp:nvSpPr>
        <dsp:cNvPr id="0" name=""/>
        <dsp:cNvSpPr/>
      </dsp:nvSpPr>
      <dsp:spPr>
        <a:xfrm rot="10800000">
          <a:off x="1382301" y="1945"/>
          <a:ext cx="4668454" cy="825648"/>
        </a:xfrm>
        <a:prstGeom prst="homePlate">
          <a:avLst/>
        </a:prstGeom>
        <a:solidFill>
          <a:schemeClr val="accent2">
            <a:shade val="50000"/>
            <a:hueOff val="0"/>
            <a:satOff val="0"/>
            <a:lumOff val="0"/>
            <a:alpha val="7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4088"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Logistic Regression</a:t>
          </a:r>
        </a:p>
      </dsp:txBody>
      <dsp:txXfrm rot="10800000">
        <a:off x="1588713" y="1945"/>
        <a:ext cx="4462042" cy="825648"/>
      </dsp:txXfrm>
    </dsp:sp>
    <dsp:sp modelId="{0DB9019C-F994-DA4C-832B-8C296B019C05}">
      <dsp:nvSpPr>
        <dsp:cNvPr id="0" name=""/>
        <dsp:cNvSpPr/>
      </dsp:nvSpPr>
      <dsp:spPr>
        <a:xfrm>
          <a:off x="969476" y="1945"/>
          <a:ext cx="825648" cy="825648"/>
        </a:xfrm>
        <a:prstGeom prst="homePlate">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B4CBEB-9180-6D49-AE7E-FB46B85103BE}">
      <dsp:nvSpPr>
        <dsp:cNvPr id="0" name=""/>
        <dsp:cNvSpPr/>
      </dsp:nvSpPr>
      <dsp:spPr>
        <a:xfrm rot="10800000">
          <a:off x="1382301" y="1074056"/>
          <a:ext cx="4668454" cy="825648"/>
        </a:xfrm>
        <a:prstGeom prst="homePlate">
          <a:avLst/>
        </a:prstGeom>
        <a:solidFill>
          <a:schemeClr val="accent2">
            <a:shade val="50000"/>
            <a:hueOff val="24003"/>
            <a:satOff val="2122"/>
            <a:lumOff val="1946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4088"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Support Vector Machines</a:t>
          </a:r>
        </a:p>
      </dsp:txBody>
      <dsp:txXfrm rot="10800000">
        <a:off x="1588713" y="1074056"/>
        <a:ext cx="4462042" cy="825648"/>
      </dsp:txXfrm>
    </dsp:sp>
    <dsp:sp modelId="{96170991-E8D8-3F45-BBEB-755A363BA274}">
      <dsp:nvSpPr>
        <dsp:cNvPr id="0" name=""/>
        <dsp:cNvSpPr/>
      </dsp:nvSpPr>
      <dsp:spPr>
        <a:xfrm>
          <a:off x="969476" y="1074056"/>
          <a:ext cx="825648" cy="825648"/>
        </a:xfrm>
        <a:prstGeom prst="homePlate">
          <a:avLst/>
        </a:prstGeom>
        <a:solidFill>
          <a:schemeClr val="accent2">
            <a:tint val="50000"/>
            <a:hueOff val="-1057"/>
            <a:satOff val="57"/>
            <a:lumOff val="-55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8959E3-8426-104A-80C1-23B60594A202}">
      <dsp:nvSpPr>
        <dsp:cNvPr id="0" name=""/>
        <dsp:cNvSpPr/>
      </dsp:nvSpPr>
      <dsp:spPr>
        <a:xfrm rot="10800000">
          <a:off x="1424644" y="3204500"/>
          <a:ext cx="4668454" cy="825648"/>
        </a:xfrm>
        <a:prstGeom prst="homePlate">
          <a:avLst/>
        </a:prstGeom>
        <a:solidFill>
          <a:schemeClr val="accent2">
            <a:shade val="50000"/>
            <a:hueOff val="48007"/>
            <a:satOff val="4244"/>
            <a:lumOff val="3891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4088"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Random Forest Classifier</a:t>
          </a:r>
        </a:p>
      </dsp:txBody>
      <dsp:txXfrm rot="10800000">
        <a:off x="1631056" y="3204500"/>
        <a:ext cx="4462042" cy="825648"/>
      </dsp:txXfrm>
    </dsp:sp>
    <dsp:sp modelId="{678D429F-A027-4F44-B1CA-73B0AA893BEF}">
      <dsp:nvSpPr>
        <dsp:cNvPr id="0" name=""/>
        <dsp:cNvSpPr/>
      </dsp:nvSpPr>
      <dsp:spPr>
        <a:xfrm>
          <a:off x="979103" y="2174445"/>
          <a:ext cx="825648" cy="825648"/>
        </a:xfrm>
        <a:prstGeom prst="homePlate">
          <a:avLst/>
        </a:prstGeom>
        <a:solidFill>
          <a:schemeClr val="accent2">
            <a:tint val="50000"/>
            <a:hueOff val="-2113"/>
            <a:satOff val="115"/>
            <a:lumOff val="-111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9BAB3A-6FD7-BE44-A996-BC79D9B18CFD}">
      <dsp:nvSpPr>
        <dsp:cNvPr id="0" name=""/>
        <dsp:cNvSpPr/>
      </dsp:nvSpPr>
      <dsp:spPr>
        <a:xfrm rot="10800000">
          <a:off x="1416801" y="2174443"/>
          <a:ext cx="4668454" cy="825648"/>
        </a:xfrm>
        <a:prstGeom prst="homePlate">
          <a:avLst/>
        </a:prstGeom>
        <a:solidFill>
          <a:schemeClr val="accent2">
            <a:shade val="50000"/>
            <a:hueOff val="24003"/>
            <a:satOff val="2122"/>
            <a:lumOff val="1946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4088"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Decision Tree Classifier</a:t>
          </a:r>
        </a:p>
      </dsp:txBody>
      <dsp:txXfrm rot="10800000">
        <a:off x="1623213" y="2174443"/>
        <a:ext cx="4462042" cy="825648"/>
      </dsp:txXfrm>
    </dsp:sp>
    <dsp:sp modelId="{406BF92A-DB21-B844-B87D-BBABB808CCCA}">
      <dsp:nvSpPr>
        <dsp:cNvPr id="0" name=""/>
        <dsp:cNvSpPr/>
      </dsp:nvSpPr>
      <dsp:spPr>
        <a:xfrm>
          <a:off x="969476" y="3218278"/>
          <a:ext cx="825648" cy="825648"/>
        </a:xfrm>
        <a:prstGeom prst="homePlate">
          <a:avLst/>
        </a:prstGeom>
        <a:solidFill>
          <a:schemeClr val="accent2">
            <a:tint val="50000"/>
            <a:hueOff val="-3170"/>
            <a:satOff val="172"/>
            <a:lumOff val="-167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t>4/16/24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67335672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4/16/24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016831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t>4/16/24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076120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t>4/16/24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505222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C1E1FAD-7351-4908-963A-08EA8E4AB7A0}" type="datetimeFigureOut">
              <a:rPr lang="en-US" smtClean="0"/>
              <a:t>4/16/24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09476919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C1E1FAD-7351-4908-963A-08EA8E4AB7A0}" type="datetimeFigureOut">
              <a:rPr lang="en-US" smtClean="0"/>
              <a:t>4/16/24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85588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C1E1FAD-7351-4908-963A-08EA8E4AB7A0}" type="datetimeFigureOut">
              <a:rPr lang="en-US" smtClean="0"/>
              <a:t>4/16/24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4890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1E1FAD-7351-4908-963A-08EA8E4AB7A0}" type="datetimeFigureOut">
              <a:rPr lang="en-US" smtClean="0"/>
              <a:t>4/16/24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06524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1E1FAD-7351-4908-963A-08EA8E4AB7A0}" type="datetimeFigureOut">
              <a:rPr lang="en-US" smtClean="0"/>
              <a:t>4/16/24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690955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C1E1FAD-7351-4908-963A-08EA8E4AB7A0}" type="datetimeFigureOut">
              <a:rPr lang="en-US" smtClean="0"/>
              <a:t>4/16/24</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924229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C1E1FAD-7351-4908-963A-08EA8E4AB7A0}" type="datetimeFigureOut">
              <a:rPr lang="en-US" smtClean="0"/>
              <a:t>4/16/24</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039830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C1E1FAD-7351-4908-963A-08EA8E4AB7A0}" type="datetimeFigureOut">
              <a:rPr lang="en-US" smtClean="0"/>
              <a:t>4/16/24</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CF2D47E-0AF1-4C27-801F-64E3E5BF7F72}" type="slidenum">
              <a:rPr lang="en-US" smtClean="0"/>
              <a:t>‹#›</a:t>
            </a:fld>
            <a:endParaRPr lang="en-US"/>
          </a:p>
        </p:txBody>
      </p:sp>
    </p:spTree>
    <p:extLst>
      <p:ext uri="{BB962C8B-B14F-4D97-AF65-F5344CB8AC3E}">
        <p14:creationId xmlns:p14="http://schemas.microsoft.com/office/powerpoint/2010/main" val="353734495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0.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olored pencils inside a pencil holder which is on top of a wood table">
            <a:extLst>
              <a:ext uri="{FF2B5EF4-FFF2-40B4-BE49-F238E27FC236}">
                <a16:creationId xmlns:a16="http://schemas.microsoft.com/office/drawing/2014/main" id="{CB9E5481-6BF8-4132-3EBE-D841841169AA}"/>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ACC12F12-B4EE-AF13-1F18-4B1486E15446}"/>
              </a:ext>
            </a:extLst>
          </p:cNvPr>
          <p:cNvSpPr>
            <a:spLocks noGrp="1"/>
          </p:cNvSpPr>
          <p:nvPr>
            <p:ph type="ctrTitle"/>
          </p:nvPr>
        </p:nvSpPr>
        <p:spPr>
          <a:noFill/>
          <a:ln w="38100" cap="sq">
            <a:solidFill>
              <a:schemeClr val="tx1"/>
            </a:solidFill>
            <a:miter lim="800000"/>
          </a:ln>
        </p:spPr>
        <p:txBody>
          <a:bodyPr anchor="ctr">
            <a:normAutofit/>
          </a:bodyPr>
          <a:lstStyle/>
          <a:p>
            <a:r>
              <a:rPr lang="en-US">
                <a:solidFill>
                  <a:schemeClr val="tx1"/>
                </a:solidFill>
                <a:latin typeface="Forte" panose="020F0502020204030204" pitchFamily="34" charset="0"/>
                <a:cs typeface="Forte" panose="020F0502020204030204" pitchFamily="34" charset="0"/>
              </a:rPr>
              <a:t>APPLIED MACHINE LEARNING</a:t>
            </a:r>
          </a:p>
        </p:txBody>
      </p:sp>
    </p:spTree>
    <p:extLst>
      <p:ext uri="{BB962C8B-B14F-4D97-AF65-F5344CB8AC3E}">
        <p14:creationId xmlns:p14="http://schemas.microsoft.com/office/powerpoint/2010/main" val="21172585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Picture 11" descr="Target with various rings of accuracy">
            <a:extLst>
              <a:ext uri="{FF2B5EF4-FFF2-40B4-BE49-F238E27FC236}">
                <a16:creationId xmlns:a16="http://schemas.microsoft.com/office/drawing/2014/main" id="{3B36FAD6-3AB1-31D0-E0E2-E8F0E667CEAC}"/>
              </a:ext>
            </a:extLst>
          </p:cNvPr>
          <p:cNvPicPr>
            <a:picLocks noChangeAspect="1"/>
          </p:cNvPicPr>
          <p:nvPr/>
        </p:nvPicPr>
        <p:blipFill rotWithShape="1">
          <a:blip r:embed="rId2"/>
          <a:srcRect l="26635" r="-1" b="-1"/>
          <a:stretch/>
        </p:blipFill>
        <p:spPr>
          <a:xfrm>
            <a:off x="20" y="10"/>
            <a:ext cx="7537684" cy="6857990"/>
          </a:xfrm>
          <a:prstGeom prst="rect">
            <a:avLst/>
          </a:prstGeom>
        </p:spPr>
      </p:pic>
      <p:sp>
        <p:nvSpPr>
          <p:cNvPr id="2" name="Title 1">
            <a:extLst>
              <a:ext uri="{FF2B5EF4-FFF2-40B4-BE49-F238E27FC236}">
                <a16:creationId xmlns:a16="http://schemas.microsoft.com/office/drawing/2014/main" id="{C7966B0E-D142-0FC5-0072-795A266C3FE9}"/>
              </a:ext>
            </a:extLst>
          </p:cNvPr>
          <p:cNvSpPr>
            <a:spLocks noGrp="1"/>
          </p:cNvSpPr>
          <p:nvPr>
            <p:ph type="title"/>
          </p:nvPr>
        </p:nvSpPr>
        <p:spPr>
          <a:xfrm>
            <a:off x="804672" y="2844368"/>
            <a:ext cx="5928360" cy="1188720"/>
          </a:xfrm>
          <a:solidFill>
            <a:schemeClr val="bg1">
              <a:alpha val="80000"/>
            </a:schemeClr>
          </a:solidFill>
          <a:ln>
            <a:solidFill>
              <a:schemeClr val="tx1">
                <a:lumMod val="75000"/>
                <a:lumOff val="25000"/>
              </a:schemeClr>
            </a:solidFill>
          </a:ln>
        </p:spPr>
        <p:txBody>
          <a:bodyPr>
            <a:normAutofit/>
          </a:bodyPr>
          <a:lstStyle/>
          <a:p>
            <a:r>
              <a:rPr lang="en-US" dirty="0">
                <a:solidFill>
                  <a:schemeClr val="tx1">
                    <a:lumMod val="85000"/>
                    <a:lumOff val="15000"/>
                  </a:schemeClr>
                </a:solidFill>
              </a:rPr>
              <a:t>CREDIT_RECORD</a:t>
            </a:r>
          </a:p>
        </p:txBody>
      </p:sp>
      <p:sp>
        <p:nvSpPr>
          <p:cNvPr id="13" name="Content Placeholder 2">
            <a:extLst>
              <a:ext uri="{FF2B5EF4-FFF2-40B4-BE49-F238E27FC236}">
                <a16:creationId xmlns:a16="http://schemas.microsoft.com/office/drawing/2014/main" id="{07BF5B52-97C4-4EF7-8620-BB01816D4E44}"/>
              </a:ext>
            </a:extLst>
          </p:cNvPr>
          <p:cNvSpPr>
            <a:spLocks noGrp="1"/>
          </p:cNvSpPr>
          <p:nvPr>
            <p:ph idx="1"/>
          </p:nvPr>
        </p:nvSpPr>
        <p:spPr>
          <a:xfrm>
            <a:off x="8242273" y="973600"/>
            <a:ext cx="3374136" cy="4924280"/>
          </a:xfrm>
        </p:spPr>
        <p:txBody>
          <a:bodyPr anchor="ctr">
            <a:normAutofit/>
          </a:bodyPr>
          <a:lstStyle/>
          <a:p>
            <a:pPr marL="0" indent="0">
              <a:buNone/>
            </a:pPr>
            <a:r>
              <a:rPr lang="en-US" b="0" i="0" dirty="0">
                <a:solidFill>
                  <a:srgbClr val="FFFFFF"/>
                </a:solidFill>
                <a:effectLst/>
                <a:latin typeface="DM Sans Merlin"/>
              </a:rPr>
              <a:t>This file MAINLY records various credit-related behaviors including past credit records, every month’s balance</a:t>
            </a:r>
            <a:r>
              <a:rPr lang="en-US" dirty="0">
                <a:solidFill>
                  <a:srgbClr val="FFFFFF"/>
                </a:solidFill>
                <a:latin typeface="DM Sans Merlin"/>
              </a:rPr>
              <a:t> and Status.</a:t>
            </a:r>
            <a:endParaRPr lang="en-US" dirty="0">
              <a:solidFill>
                <a:srgbClr val="FFFFFF"/>
              </a:solidFill>
            </a:endParaRPr>
          </a:p>
        </p:txBody>
      </p:sp>
    </p:spTree>
    <p:extLst>
      <p:ext uri="{BB962C8B-B14F-4D97-AF65-F5344CB8AC3E}">
        <p14:creationId xmlns:p14="http://schemas.microsoft.com/office/powerpoint/2010/main" val="2849584355"/>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B8B98-849B-B4FD-4CE7-F0715D5A0FBB}"/>
              </a:ext>
            </a:extLst>
          </p:cNvPr>
          <p:cNvSpPr>
            <a:spLocks noGrp="1"/>
          </p:cNvSpPr>
          <p:nvPr>
            <p:ph type="title"/>
          </p:nvPr>
        </p:nvSpPr>
        <p:spPr>
          <a:xfrm>
            <a:off x="715471" y="2681105"/>
            <a:ext cx="3063240" cy="1495794"/>
          </a:xfrm>
          <a:solidFill>
            <a:schemeClr val="bg1"/>
          </a:solidFill>
          <a:ln>
            <a:solidFill>
              <a:schemeClr val="tx1"/>
            </a:solidFill>
          </a:ln>
        </p:spPr>
        <p:txBody>
          <a:bodyPr>
            <a:normAutofit/>
          </a:bodyPr>
          <a:lstStyle/>
          <a:p>
            <a:r>
              <a:rPr lang="en-US">
                <a:solidFill>
                  <a:schemeClr val="tx1"/>
                </a:solidFill>
              </a:rPr>
              <a:t>DATASETS</a:t>
            </a:r>
          </a:p>
        </p:txBody>
      </p:sp>
      <p:graphicFrame>
        <p:nvGraphicFramePr>
          <p:cNvPr id="4" name="Content Placeholder 3">
            <a:extLst>
              <a:ext uri="{FF2B5EF4-FFF2-40B4-BE49-F238E27FC236}">
                <a16:creationId xmlns:a16="http://schemas.microsoft.com/office/drawing/2014/main" id="{8AA3BB75-4326-62E9-4B61-C991DF42A8A8}"/>
              </a:ext>
            </a:extLst>
          </p:cNvPr>
          <p:cNvGraphicFramePr>
            <a:graphicFrameLocks noGrp="1"/>
          </p:cNvGraphicFramePr>
          <p:nvPr>
            <p:ph idx="1"/>
            <p:extLst>
              <p:ext uri="{D42A27DB-BD31-4B8C-83A1-F6EECF244321}">
                <p14:modId xmlns:p14="http://schemas.microsoft.com/office/powerpoint/2010/main" val="3016423704"/>
              </p:ext>
            </p:extLst>
          </p:nvPr>
        </p:nvGraphicFramePr>
        <p:xfrm>
          <a:off x="5006975" y="1097280"/>
          <a:ext cx="5888038" cy="43160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9322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Sample being pipetted into a petri dish">
            <a:extLst>
              <a:ext uri="{FF2B5EF4-FFF2-40B4-BE49-F238E27FC236}">
                <a16:creationId xmlns:a16="http://schemas.microsoft.com/office/drawing/2014/main" id="{B72E9474-9F8E-4B6C-F71E-30D3CEB910D7}"/>
              </a:ext>
            </a:extLst>
          </p:cNvPr>
          <p:cNvPicPr>
            <a:picLocks noChangeAspect="1"/>
          </p:cNvPicPr>
          <p:nvPr/>
        </p:nvPicPr>
        <p:blipFill rotWithShape="1">
          <a:blip r:embed="rId2">
            <a:alphaModFix amt="40000"/>
          </a:blip>
          <a:srcRect t="17929" b="6820"/>
          <a:stretch/>
        </p:blipFill>
        <p:spPr>
          <a:xfrm>
            <a:off x="20" y="10"/>
            <a:ext cx="12191980" cy="6857990"/>
          </a:xfrm>
          <a:prstGeom prst="rect">
            <a:avLst/>
          </a:prstGeom>
          <a:solidFill>
            <a:schemeClr val="bg2"/>
          </a:solidFill>
          <a:ln>
            <a:solidFill>
              <a:schemeClr val="bg2"/>
            </a:solidFill>
          </a:ln>
        </p:spPr>
      </p:pic>
      <p:sp>
        <p:nvSpPr>
          <p:cNvPr id="2" name="Title 1">
            <a:extLst>
              <a:ext uri="{FF2B5EF4-FFF2-40B4-BE49-F238E27FC236}">
                <a16:creationId xmlns:a16="http://schemas.microsoft.com/office/drawing/2014/main" id="{1895CFFC-C35E-3BA5-FB8D-A51A602894F9}"/>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Exploratory </a:t>
            </a:r>
            <a:br>
              <a:rPr lang="en-US" sz="3800">
                <a:solidFill>
                  <a:schemeClr val="tx1"/>
                </a:solidFill>
              </a:rPr>
            </a:br>
            <a:r>
              <a:rPr lang="en-US" sz="3800">
                <a:solidFill>
                  <a:schemeClr val="tx1"/>
                </a:solidFill>
              </a:rPr>
              <a:t>DATA ANALYSIS</a:t>
            </a:r>
          </a:p>
        </p:txBody>
      </p:sp>
    </p:spTree>
    <p:extLst>
      <p:ext uri="{BB962C8B-B14F-4D97-AF65-F5344CB8AC3E}">
        <p14:creationId xmlns:p14="http://schemas.microsoft.com/office/powerpoint/2010/main" val="3914305911"/>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815FDFB-CF06-4999-B753-400F6DDB6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467C99-0E53-ED8C-2C1D-8994E2A83533}"/>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b="1" i="0" u="none" strike="noStrike" dirty="0">
                <a:effectLst/>
              </a:rPr>
              <a:t>Relationships and </a:t>
            </a:r>
            <a:br>
              <a:rPr lang="en-US" sz="3200" b="1" i="0" u="none" strike="noStrike" dirty="0">
                <a:effectLst/>
              </a:rPr>
            </a:br>
            <a:r>
              <a:rPr lang="en-US" sz="3200" b="1" dirty="0"/>
              <a:t>SINGLE</a:t>
            </a:r>
            <a:r>
              <a:rPr lang="en-US" sz="3200" b="1" i="0" u="none" strike="noStrike" dirty="0">
                <a:effectLst/>
              </a:rPr>
              <a:t>-variable plots</a:t>
            </a:r>
            <a:endParaRPr lang="en-US" sz="3200" b="0" i="0" u="none" strike="noStrike" dirty="0">
              <a:effectLst/>
            </a:endParaRPr>
          </a:p>
        </p:txBody>
      </p:sp>
      <p:sp>
        <p:nvSpPr>
          <p:cNvPr id="14" name="Rectangle 13">
            <a:extLst>
              <a:ext uri="{FF2B5EF4-FFF2-40B4-BE49-F238E27FC236}">
                <a16:creationId xmlns:a16="http://schemas.microsoft.com/office/drawing/2014/main" id="{CBE847E4-8AD4-4367-8E66-57B801851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0440" y="640555"/>
            <a:ext cx="5151120" cy="33120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59EF903-D3B6-439B-9E47-5D7F6F1D4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6556" y="795952"/>
            <a:ext cx="4818888" cy="2980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ice">
            <a:extLst>
              <a:ext uri="{FF2B5EF4-FFF2-40B4-BE49-F238E27FC236}">
                <a16:creationId xmlns:a16="http://schemas.microsoft.com/office/drawing/2014/main" id="{34BC4861-095D-5C06-D8F1-2452EB972B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0120" y="970704"/>
            <a:ext cx="2651760" cy="2651760"/>
          </a:xfrm>
          <a:prstGeom prst="rect">
            <a:avLst/>
          </a:prstGeom>
        </p:spPr>
      </p:pic>
    </p:spTree>
    <p:extLst>
      <p:ext uri="{BB962C8B-B14F-4D97-AF65-F5344CB8AC3E}">
        <p14:creationId xmlns:p14="http://schemas.microsoft.com/office/powerpoint/2010/main" val="2484061873"/>
      </p:ext>
    </p:extLst>
  </p:cSld>
  <p:clrMapOvr>
    <a:masterClrMapping/>
  </p:clrMapOvr>
  <mc:AlternateContent xmlns:mc="http://schemas.openxmlformats.org/markup-compatibility/2006" xmlns:p14="http://schemas.microsoft.com/office/powerpoint/2010/main">
    <mc:Choice Requires="p14">
      <p:transition spd="slow" p14:dur="1200">
        <p:zoom dir="in"/>
      </p:transition>
    </mc:Choice>
    <mc:Fallback xmlns="">
      <p:transition spd="slow">
        <p:zoom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3272C151-954C-357E-D1E0-A8ECE86FEFD9}"/>
              </a:ext>
            </a:extLst>
          </p:cNvPr>
          <p:cNvPicPr>
            <a:picLocks noChangeAspect="1"/>
          </p:cNvPicPr>
          <p:nvPr/>
        </p:nvPicPr>
        <p:blipFill rotWithShape="1">
          <a:blip r:embed="rId2">
            <a:alphaModFix amt="40000"/>
          </a:blip>
          <a:srcRect t="1350" b="14380"/>
          <a:stretch/>
        </p:blipFill>
        <p:spPr>
          <a:xfrm>
            <a:off x="0" y="9393"/>
            <a:ext cx="12191980" cy="6857990"/>
          </a:xfrm>
          <a:prstGeom prst="rect">
            <a:avLst/>
          </a:prstGeom>
        </p:spPr>
      </p:pic>
      <p:sp>
        <p:nvSpPr>
          <p:cNvPr id="2" name="Title 1">
            <a:extLst>
              <a:ext uri="{FF2B5EF4-FFF2-40B4-BE49-F238E27FC236}">
                <a16:creationId xmlns:a16="http://schemas.microsoft.com/office/drawing/2014/main" id="{6C34E4A7-4231-A932-D3B1-715745CC0D8C}"/>
              </a:ext>
            </a:extLst>
          </p:cNvPr>
          <p:cNvSpPr>
            <a:spLocks noGrp="1"/>
          </p:cNvSpPr>
          <p:nvPr>
            <p:ph type="title"/>
          </p:nvPr>
        </p:nvSpPr>
        <p:spPr>
          <a:xfrm rot="19581169">
            <a:off x="-198342" y="1279393"/>
            <a:ext cx="3244872" cy="651007"/>
          </a:xfrm>
          <a:prstGeom prst="ellipse">
            <a:avLst/>
          </a:prstGeom>
          <a:noFill/>
          <a:ln w="38100" cap="sq">
            <a:solidFill>
              <a:schemeClr val="tx1"/>
            </a:solidFill>
            <a:miter lim="800000"/>
          </a:ln>
        </p:spPr>
        <p:txBody>
          <a:bodyPr vert="horz" lIns="274320" tIns="182880" rIns="274320" bIns="182880" rtlCol="0" anchor="ctr" anchorCtr="1">
            <a:normAutofit fontScale="90000"/>
          </a:bodyPr>
          <a:lstStyle/>
          <a:p>
            <a:r>
              <a:rPr lang="en-US" sz="1600" dirty="0">
                <a:solidFill>
                  <a:schemeClr val="tx1"/>
                </a:solidFill>
              </a:rPr>
              <a:t>Visualizations</a:t>
            </a:r>
          </a:p>
        </p:txBody>
      </p:sp>
      <p:pic>
        <p:nvPicPr>
          <p:cNvPr id="6" name="Picture 5" descr="A graph of different types of data&#10;&#10;Description automatically generated with medium confidence">
            <a:extLst>
              <a:ext uri="{FF2B5EF4-FFF2-40B4-BE49-F238E27FC236}">
                <a16:creationId xmlns:a16="http://schemas.microsoft.com/office/drawing/2014/main" id="{ABB2464F-51F4-0C3A-41C0-A16E4D0FA962}"/>
              </a:ext>
            </a:extLst>
          </p:cNvPr>
          <p:cNvPicPr>
            <a:picLocks noChangeAspect="1"/>
          </p:cNvPicPr>
          <p:nvPr/>
        </p:nvPicPr>
        <p:blipFill>
          <a:blip r:embed="rId3"/>
          <a:stretch>
            <a:fillRect/>
          </a:stretch>
        </p:blipFill>
        <p:spPr>
          <a:xfrm>
            <a:off x="2753770" y="448733"/>
            <a:ext cx="9158830" cy="6154969"/>
          </a:xfrm>
          <a:prstGeom prst="rect">
            <a:avLst/>
          </a:prstGeom>
        </p:spPr>
      </p:pic>
    </p:spTree>
    <p:extLst>
      <p:ext uri="{BB962C8B-B14F-4D97-AF65-F5344CB8AC3E}">
        <p14:creationId xmlns:p14="http://schemas.microsoft.com/office/powerpoint/2010/main" val="8668269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920"/>
                            </p:stCondLst>
                            <p:childTnLst>
                              <p:par>
                                <p:cTn id="9" presetID="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3272C151-954C-357E-D1E0-A8ECE86FEFD9}"/>
              </a:ext>
            </a:extLst>
          </p:cNvPr>
          <p:cNvPicPr>
            <a:picLocks noChangeAspect="1"/>
          </p:cNvPicPr>
          <p:nvPr/>
        </p:nvPicPr>
        <p:blipFill rotWithShape="1">
          <a:blip r:embed="rId2">
            <a:alphaModFix amt="40000"/>
          </a:blip>
          <a:srcRect t="1350" b="14380"/>
          <a:stretch/>
        </p:blipFill>
        <p:spPr>
          <a:xfrm>
            <a:off x="-13000" y="10"/>
            <a:ext cx="12191980" cy="6857990"/>
          </a:xfrm>
          <a:prstGeom prst="rect">
            <a:avLst/>
          </a:prstGeom>
        </p:spPr>
      </p:pic>
      <p:sp>
        <p:nvSpPr>
          <p:cNvPr id="2" name="Title 1">
            <a:extLst>
              <a:ext uri="{FF2B5EF4-FFF2-40B4-BE49-F238E27FC236}">
                <a16:creationId xmlns:a16="http://schemas.microsoft.com/office/drawing/2014/main" id="{6C34E4A7-4231-A932-D3B1-715745CC0D8C}"/>
              </a:ext>
            </a:extLst>
          </p:cNvPr>
          <p:cNvSpPr>
            <a:spLocks noGrp="1"/>
          </p:cNvSpPr>
          <p:nvPr>
            <p:ph type="title"/>
          </p:nvPr>
        </p:nvSpPr>
        <p:spPr>
          <a:xfrm rot="20078046">
            <a:off x="-63664" y="1121027"/>
            <a:ext cx="3244872" cy="722941"/>
          </a:xfrm>
          <a:prstGeom prst="ellipse">
            <a:avLst/>
          </a:prstGeom>
          <a:noFill/>
          <a:ln w="38100" cap="sq">
            <a:solidFill>
              <a:schemeClr val="tx1"/>
            </a:solidFill>
            <a:miter lim="800000"/>
          </a:ln>
        </p:spPr>
        <p:txBody>
          <a:bodyPr vert="horz" lIns="274320" tIns="182880" rIns="274320" bIns="182880" rtlCol="0" anchor="ctr" anchorCtr="1">
            <a:normAutofit fontScale="90000"/>
          </a:bodyPr>
          <a:lstStyle/>
          <a:p>
            <a:r>
              <a:rPr lang="en-US" sz="1600" dirty="0">
                <a:solidFill>
                  <a:schemeClr val="tx1"/>
                </a:solidFill>
              </a:rPr>
              <a:t>Visualizations</a:t>
            </a:r>
          </a:p>
        </p:txBody>
      </p:sp>
      <p:pic>
        <p:nvPicPr>
          <p:cNvPr id="14" name="Picture 13" descr="A bar graph with numbers and symbols&#10;&#10;Description automatically generated">
            <a:extLst>
              <a:ext uri="{FF2B5EF4-FFF2-40B4-BE49-F238E27FC236}">
                <a16:creationId xmlns:a16="http://schemas.microsoft.com/office/drawing/2014/main" id="{979EEDDD-2C65-5EBC-AA3C-C60C85AAC73A}"/>
              </a:ext>
            </a:extLst>
          </p:cNvPr>
          <p:cNvPicPr>
            <a:picLocks noChangeAspect="1"/>
          </p:cNvPicPr>
          <p:nvPr/>
        </p:nvPicPr>
        <p:blipFill>
          <a:blip r:embed="rId3"/>
          <a:stretch>
            <a:fillRect/>
          </a:stretch>
        </p:blipFill>
        <p:spPr>
          <a:xfrm>
            <a:off x="7672758" y="63183"/>
            <a:ext cx="3445045" cy="2694049"/>
          </a:xfrm>
          <a:prstGeom prst="rect">
            <a:avLst/>
          </a:prstGeom>
        </p:spPr>
      </p:pic>
      <p:pic>
        <p:nvPicPr>
          <p:cNvPr id="16" name="Picture 15" descr="A graph of a flag-own car&#10;&#10;Description automatically generated">
            <a:extLst>
              <a:ext uri="{FF2B5EF4-FFF2-40B4-BE49-F238E27FC236}">
                <a16:creationId xmlns:a16="http://schemas.microsoft.com/office/drawing/2014/main" id="{B62A8EDA-DFB0-9381-E693-CF279FC7651B}"/>
              </a:ext>
            </a:extLst>
          </p:cNvPr>
          <p:cNvPicPr>
            <a:picLocks noChangeAspect="1"/>
          </p:cNvPicPr>
          <p:nvPr/>
        </p:nvPicPr>
        <p:blipFill>
          <a:blip r:embed="rId4"/>
          <a:stretch>
            <a:fillRect/>
          </a:stretch>
        </p:blipFill>
        <p:spPr>
          <a:xfrm>
            <a:off x="3529330" y="86598"/>
            <a:ext cx="3670300" cy="2857500"/>
          </a:xfrm>
          <a:prstGeom prst="rect">
            <a:avLst/>
          </a:prstGeom>
        </p:spPr>
      </p:pic>
      <p:pic>
        <p:nvPicPr>
          <p:cNvPr id="18" name="Picture 17" descr="A graph of a flag&#10;&#10;Description automatically generated with medium confidence">
            <a:extLst>
              <a:ext uri="{FF2B5EF4-FFF2-40B4-BE49-F238E27FC236}">
                <a16:creationId xmlns:a16="http://schemas.microsoft.com/office/drawing/2014/main" id="{1B28E5A0-CB66-8759-172A-9B4E905D47EC}"/>
              </a:ext>
            </a:extLst>
          </p:cNvPr>
          <p:cNvPicPr>
            <a:picLocks noChangeAspect="1"/>
          </p:cNvPicPr>
          <p:nvPr/>
        </p:nvPicPr>
        <p:blipFill>
          <a:blip r:embed="rId5"/>
          <a:stretch>
            <a:fillRect/>
          </a:stretch>
        </p:blipFill>
        <p:spPr>
          <a:xfrm>
            <a:off x="347532" y="3121585"/>
            <a:ext cx="3944579" cy="3071039"/>
          </a:xfrm>
          <a:prstGeom prst="rect">
            <a:avLst/>
          </a:prstGeom>
        </p:spPr>
      </p:pic>
      <p:pic>
        <p:nvPicPr>
          <p:cNvPr id="20" name="Picture 19" descr="A graph of income and number&#10;&#10;Description automatically generated with medium confidence">
            <a:extLst>
              <a:ext uri="{FF2B5EF4-FFF2-40B4-BE49-F238E27FC236}">
                <a16:creationId xmlns:a16="http://schemas.microsoft.com/office/drawing/2014/main" id="{08E8317C-2550-99C9-E5C9-A4CACE6E673E}"/>
              </a:ext>
            </a:extLst>
          </p:cNvPr>
          <p:cNvPicPr>
            <a:picLocks noChangeAspect="1"/>
          </p:cNvPicPr>
          <p:nvPr/>
        </p:nvPicPr>
        <p:blipFill>
          <a:blip r:embed="rId6"/>
          <a:stretch>
            <a:fillRect/>
          </a:stretch>
        </p:blipFill>
        <p:spPr>
          <a:xfrm>
            <a:off x="4398517" y="3117864"/>
            <a:ext cx="3670300" cy="3370426"/>
          </a:xfrm>
          <a:prstGeom prst="rect">
            <a:avLst/>
          </a:prstGeom>
        </p:spPr>
      </p:pic>
      <p:pic>
        <p:nvPicPr>
          <p:cNvPr id="22" name="Picture 21" descr="A graph of various occupations&#10;&#10;Description automatically generated">
            <a:extLst>
              <a:ext uri="{FF2B5EF4-FFF2-40B4-BE49-F238E27FC236}">
                <a16:creationId xmlns:a16="http://schemas.microsoft.com/office/drawing/2014/main" id="{57AE1D5A-5C05-C20D-E83D-4A64E0A4C8E5}"/>
              </a:ext>
            </a:extLst>
          </p:cNvPr>
          <p:cNvPicPr>
            <a:picLocks noChangeAspect="1"/>
          </p:cNvPicPr>
          <p:nvPr/>
        </p:nvPicPr>
        <p:blipFill>
          <a:blip r:embed="rId7"/>
          <a:stretch>
            <a:fillRect/>
          </a:stretch>
        </p:blipFill>
        <p:spPr>
          <a:xfrm>
            <a:off x="8175223" y="2820405"/>
            <a:ext cx="3843542" cy="3965345"/>
          </a:xfrm>
          <a:prstGeom prst="rect">
            <a:avLst/>
          </a:prstGeom>
        </p:spPr>
      </p:pic>
    </p:spTree>
    <p:extLst>
      <p:ext uri="{BB962C8B-B14F-4D97-AF65-F5344CB8AC3E}">
        <p14:creationId xmlns:p14="http://schemas.microsoft.com/office/powerpoint/2010/main" val="1042236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920"/>
                            </p:stCondLst>
                            <p:childTnLst>
                              <p:par>
                                <p:cTn id="9" presetID="2" presetClass="entr" presetSubtype="4"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checkerboard(across)">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3272C151-954C-357E-D1E0-A8ECE86FEFD9}"/>
              </a:ext>
            </a:extLst>
          </p:cNvPr>
          <p:cNvPicPr>
            <a:picLocks noChangeAspect="1"/>
          </p:cNvPicPr>
          <p:nvPr/>
        </p:nvPicPr>
        <p:blipFill rotWithShape="1">
          <a:blip r:embed="rId2">
            <a:alphaModFix amt="40000"/>
          </a:blip>
          <a:srcRect t="1350" b="14380"/>
          <a:stretch/>
        </p:blipFill>
        <p:spPr>
          <a:xfrm>
            <a:off x="20" y="10"/>
            <a:ext cx="12191980" cy="6857990"/>
          </a:xfrm>
          <a:prstGeom prst="rect">
            <a:avLst/>
          </a:prstGeom>
        </p:spPr>
      </p:pic>
      <p:sp>
        <p:nvSpPr>
          <p:cNvPr id="2" name="Title 1">
            <a:extLst>
              <a:ext uri="{FF2B5EF4-FFF2-40B4-BE49-F238E27FC236}">
                <a16:creationId xmlns:a16="http://schemas.microsoft.com/office/drawing/2014/main" id="{6C34E4A7-4231-A932-D3B1-715745CC0D8C}"/>
              </a:ext>
            </a:extLst>
          </p:cNvPr>
          <p:cNvSpPr>
            <a:spLocks noGrp="1"/>
          </p:cNvSpPr>
          <p:nvPr>
            <p:ph type="title"/>
          </p:nvPr>
        </p:nvSpPr>
        <p:spPr>
          <a:xfrm rot="20078046">
            <a:off x="63538" y="658732"/>
            <a:ext cx="3244872" cy="753337"/>
          </a:xfrm>
          <a:prstGeom prst="ellipse">
            <a:avLst/>
          </a:prstGeom>
          <a:noFill/>
          <a:ln w="38100" cap="sq">
            <a:solidFill>
              <a:schemeClr val="tx1"/>
            </a:solidFill>
            <a:miter lim="800000"/>
          </a:ln>
        </p:spPr>
        <p:txBody>
          <a:bodyPr vert="horz" lIns="274320" tIns="182880" rIns="274320" bIns="182880" rtlCol="0" anchor="ctr" anchorCtr="1">
            <a:normAutofit fontScale="90000"/>
          </a:bodyPr>
          <a:lstStyle/>
          <a:p>
            <a:r>
              <a:rPr lang="en-US" sz="1600" dirty="0">
                <a:solidFill>
                  <a:schemeClr val="tx1"/>
                </a:solidFill>
              </a:rPr>
              <a:t>Visualizations</a:t>
            </a:r>
          </a:p>
        </p:txBody>
      </p:sp>
      <p:pic>
        <p:nvPicPr>
          <p:cNvPr id="4" name="Picture 3" descr="A graph of a number of students&#10;&#10;Description automatically generated with medium confidence">
            <a:extLst>
              <a:ext uri="{FF2B5EF4-FFF2-40B4-BE49-F238E27FC236}">
                <a16:creationId xmlns:a16="http://schemas.microsoft.com/office/drawing/2014/main" id="{1768CD2C-B0E7-C284-3D62-0084FB7F847D}"/>
              </a:ext>
            </a:extLst>
          </p:cNvPr>
          <p:cNvPicPr>
            <a:picLocks noChangeAspect="1"/>
          </p:cNvPicPr>
          <p:nvPr/>
        </p:nvPicPr>
        <p:blipFill>
          <a:blip r:embed="rId3"/>
          <a:stretch>
            <a:fillRect/>
          </a:stretch>
        </p:blipFill>
        <p:spPr>
          <a:xfrm>
            <a:off x="420371" y="2070802"/>
            <a:ext cx="3670300" cy="4140200"/>
          </a:xfrm>
          <a:prstGeom prst="rect">
            <a:avLst/>
          </a:prstGeom>
        </p:spPr>
      </p:pic>
      <p:pic>
        <p:nvPicPr>
          <p:cNvPr id="7" name="Picture 6" descr="A graph with numbers and a bar&#10;&#10;Description automatically generated with medium confidence">
            <a:extLst>
              <a:ext uri="{FF2B5EF4-FFF2-40B4-BE49-F238E27FC236}">
                <a16:creationId xmlns:a16="http://schemas.microsoft.com/office/drawing/2014/main" id="{9709658F-0558-6B8F-630E-BAE7905962F3}"/>
              </a:ext>
            </a:extLst>
          </p:cNvPr>
          <p:cNvPicPr>
            <a:picLocks noChangeAspect="1"/>
          </p:cNvPicPr>
          <p:nvPr/>
        </p:nvPicPr>
        <p:blipFill>
          <a:blip r:embed="rId4"/>
          <a:stretch>
            <a:fillRect/>
          </a:stretch>
        </p:blipFill>
        <p:spPr>
          <a:xfrm>
            <a:off x="4260850" y="235652"/>
            <a:ext cx="3670300" cy="3670300"/>
          </a:xfrm>
          <a:prstGeom prst="rect">
            <a:avLst/>
          </a:prstGeom>
        </p:spPr>
      </p:pic>
      <p:pic>
        <p:nvPicPr>
          <p:cNvPr id="9" name="Picture 8" descr="A graph of numbers and a bar&#10;&#10;Description automatically generated">
            <a:extLst>
              <a:ext uri="{FF2B5EF4-FFF2-40B4-BE49-F238E27FC236}">
                <a16:creationId xmlns:a16="http://schemas.microsoft.com/office/drawing/2014/main" id="{AA87E84A-70BF-3C9F-C580-1BFF848A5B6E}"/>
              </a:ext>
            </a:extLst>
          </p:cNvPr>
          <p:cNvPicPr>
            <a:picLocks noChangeAspect="1"/>
          </p:cNvPicPr>
          <p:nvPr/>
        </p:nvPicPr>
        <p:blipFill>
          <a:blip r:embed="rId5"/>
          <a:stretch>
            <a:fillRect/>
          </a:stretch>
        </p:blipFill>
        <p:spPr>
          <a:xfrm>
            <a:off x="8101329" y="2348564"/>
            <a:ext cx="3889440" cy="3929815"/>
          </a:xfrm>
          <a:prstGeom prst="rect">
            <a:avLst/>
          </a:prstGeom>
        </p:spPr>
      </p:pic>
    </p:spTree>
    <p:extLst>
      <p:ext uri="{BB962C8B-B14F-4D97-AF65-F5344CB8AC3E}">
        <p14:creationId xmlns:p14="http://schemas.microsoft.com/office/powerpoint/2010/main" val="3429794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920"/>
                            </p:stCondLst>
                            <p:childTnLst>
                              <p:par>
                                <p:cTn id="9" presetID="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815FDFB-CF06-4999-B753-400F6DDB6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467C99-0E53-ED8C-2C1D-8994E2A83533}"/>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b="1" i="0" u="none" strike="noStrike" dirty="0">
                <a:effectLst/>
              </a:rPr>
              <a:t>Relationships and </a:t>
            </a:r>
            <a:br>
              <a:rPr lang="en-US" sz="3200" b="1" i="0" u="none" strike="noStrike" dirty="0">
                <a:effectLst/>
              </a:rPr>
            </a:br>
            <a:r>
              <a:rPr lang="en-US" sz="3200" b="1" i="0" u="none" strike="noStrike" dirty="0">
                <a:effectLst/>
              </a:rPr>
              <a:t>MULTI-variable plots</a:t>
            </a:r>
            <a:endParaRPr lang="en-US" sz="3200" b="0" i="0" u="none" strike="noStrike" dirty="0">
              <a:effectLst/>
            </a:endParaRPr>
          </a:p>
        </p:txBody>
      </p:sp>
      <p:sp>
        <p:nvSpPr>
          <p:cNvPr id="14" name="Rectangle 13">
            <a:extLst>
              <a:ext uri="{FF2B5EF4-FFF2-40B4-BE49-F238E27FC236}">
                <a16:creationId xmlns:a16="http://schemas.microsoft.com/office/drawing/2014/main" id="{CBE847E4-8AD4-4367-8E66-57B801851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0440" y="640555"/>
            <a:ext cx="5151120" cy="33120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59EF903-D3B6-439B-9E47-5D7F6F1D4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6556" y="795952"/>
            <a:ext cx="4818888" cy="2980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ice">
            <a:extLst>
              <a:ext uri="{FF2B5EF4-FFF2-40B4-BE49-F238E27FC236}">
                <a16:creationId xmlns:a16="http://schemas.microsoft.com/office/drawing/2014/main" id="{34BC4861-095D-5C06-D8F1-2452EB972B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0120" y="970704"/>
            <a:ext cx="2651760" cy="2651760"/>
          </a:xfrm>
          <a:prstGeom prst="rect">
            <a:avLst/>
          </a:prstGeom>
        </p:spPr>
      </p:pic>
    </p:spTree>
    <p:extLst>
      <p:ext uri="{BB962C8B-B14F-4D97-AF65-F5344CB8AC3E}">
        <p14:creationId xmlns:p14="http://schemas.microsoft.com/office/powerpoint/2010/main" val="522861612"/>
      </p:ext>
    </p:extLst>
  </p:cSld>
  <p:clrMapOvr>
    <a:masterClrMapping/>
  </p:clrMapOvr>
  <mc:AlternateContent xmlns:mc="http://schemas.openxmlformats.org/markup-compatibility/2006" xmlns:p14="http://schemas.microsoft.com/office/powerpoint/2010/main">
    <mc:Choice Requires="p14">
      <p:transition spd="slow" p14:dur="1200">
        <p:zoom dir="in"/>
      </p:transition>
    </mc:Choice>
    <mc:Fallback xmlns="">
      <p:transition spd="slow">
        <p:zoom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3272C151-954C-357E-D1E0-A8ECE86FEFD9}"/>
              </a:ext>
            </a:extLst>
          </p:cNvPr>
          <p:cNvPicPr>
            <a:picLocks noChangeAspect="1"/>
          </p:cNvPicPr>
          <p:nvPr/>
        </p:nvPicPr>
        <p:blipFill rotWithShape="1">
          <a:blip r:embed="rId2">
            <a:alphaModFix amt="40000"/>
          </a:blip>
          <a:srcRect t="1350" b="14380"/>
          <a:stretch/>
        </p:blipFill>
        <p:spPr>
          <a:xfrm>
            <a:off x="0" y="9393"/>
            <a:ext cx="12191980" cy="6857990"/>
          </a:xfrm>
          <a:prstGeom prst="rect">
            <a:avLst/>
          </a:prstGeom>
        </p:spPr>
      </p:pic>
      <p:sp>
        <p:nvSpPr>
          <p:cNvPr id="2" name="Title 1">
            <a:extLst>
              <a:ext uri="{FF2B5EF4-FFF2-40B4-BE49-F238E27FC236}">
                <a16:creationId xmlns:a16="http://schemas.microsoft.com/office/drawing/2014/main" id="{6C34E4A7-4231-A932-D3B1-715745CC0D8C}"/>
              </a:ext>
            </a:extLst>
          </p:cNvPr>
          <p:cNvSpPr>
            <a:spLocks noGrp="1"/>
          </p:cNvSpPr>
          <p:nvPr>
            <p:ph type="title"/>
          </p:nvPr>
        </p:nvSpPr>
        <p:spPr>
          <a:xfrm rot="19581169">
            <a:off x="-198342" y="1279393"/>
            <a:ext cx="3244872" cy="651007"/>
          </a:xfrm>
          <a:prstGeom prst="ellipse">
            <a:avLst/>
          </a:prstGeom>
          <a:noFill/>
          <a:ln w="38100" cap="sq">
            <a:solidFill>
              <a:schemeClr val="tx1"/>
            </a:solidFill>
            <a:miter lim="800000"/>
          </a:ln>
        </p:spPr>
        <p:txBody>
          <a:bodyPr vert="horz" lIns="274320" tIns="182880" rIns="274320" bIns="182880" rtlCol="0" anchor="ctr" anchorCtr="1">
            <a:normAutofit fontScale="90000"/>
          </a:bodyPr>
          <a:lstStyle/>
          <a:p>
            <a:r>
              <a:rPr lang="en-US" sz="1600" dirty="0">
                <a:solidFill>
                  <a:schemeClr val="tx1"/>
                </a:solidFill>
              </a:rPr>
              <a:t>Visualizations</a:t>
            </a:r>
          </a:p>
        </p:txBody>
      </p:sp>
      <p:pic>
        <p:nvPicPr>
          <p:cNvPr id="4" name="Picture 3" descr="A graph of blue rectangular bars&#10;&#10;Description automatically generated">
            <a:extLst>
              <a:ext uri="{FF2B5EF4-FFF2-40B4-BE49-F238E27FC236}">
                <a16:creationId xmlns:a16="http://schemas.microsoft.com/office/drawing/2014/main" id="{17562FAC-CBFE-7164-B6C0-5AD8ECB2ADE6}"/>
              </a:ext>
            </a:extLst>
          </p:cNvPr>
          <p:cNvPicPr>
            <a:picLocks noChangeAspect="1"/>
          </p:cNvPicPr>
          <p:nvPr/>
        </p:nvPicPr>
        <p:blipFill>
          <a:blip r:embed="rId3"/>
          <a:stretch>
            <a:fillRect/>
          </a:stretch>
        </p:blipFill>
        <p:spPr>
          <a:xfrm>
            <a:off x="3175000" y="1105702"/>
            <a:ext cx="7772400" cy="4800600"/>
          </a:xfrm>
          <a:prstGeom prst="rect">
            <a:avLst/>
          </a:prstGeom>
        </p:spPr>
      </p:pic>
    </p:spTree>
    <p:extLst>
      <p:ext uri="{BB962C8B-B14F-4D97-AF65-F5344CB8AC3E}">
        <p14:creationId xmlns:p14="http://schemas.microsoft.com/office/powerpoint/2010/main" val="2362102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1920"/>
                            </p:stCondLst>
                            <p:childTnLst>
                              <p:par>
                                <p:cTn id="9" presetID="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3272C151-954C-357E-D1E0-A8ECE86FEFD9}"/>
              </a:ext>
            </a:extLst>
          </p:cNvPr>
          <p:cNvPicPr>
            <a:picLocks noChangeAspect="1"/>
          </p:cNvPicPr>
          <p:nvPr/>
        </p:nvPicPr>
        <p:blipFill rotWithShape="1">
          <a:blip r:embed="rId2">
            <a:alphaModFix amt="40000"/>
          </a:blip>
          <a:srcRect t="1350" b="14380"/>
          <a:stretch/>
        </p:blipFill>
        <p:spPr>
          <a:xfrm>
            <a:off x="0" y="9393"/>
            <a:ext cx="12191980" cy="6857990"/>
          </a:xfrm>
          <a:prstGeom prst="rect">
            <a:avLst/>
          </a:prstGeom>
        </p:spPr>
      </p:pic>
      <p:sp>
        <p:nvSpPr>
          <p:cNvPr id="2" name="Title 1">
            <a:extLst>
              <a:ext uri="{FF2B5EF4-FFF2-40B4-BE49-F238E27FC236}">
                <a16:creationId xmlns:a16="http://schemas.microsoft.com/office/drawing/2014/main" id="{6C34E4A7-4231-A932-D3B1-715745CC0D8C}"/>
              </a:ext>
            </a:extLst>
          </p:cNvPr>
          <p:cNvSpPr>
            <a:spLocks noGrp="1"/>
          </p:cNvSpPr>
          <p:nvPr>
            <p:ph type="title"/>
          </p:nvPr>
        </p:nvSpPr>
        <p:spPr>
          <a:xfrm rot="19581169">
            <a:off x="-198342" y="1279393"/>
            <a:ext cx="3244872" cy="651007"/>
          </a:xfrm>
          <a:prstGeom prst="ellipse">
            <a:avLst/>
          </a:prstGeom>
          <a:noFill/>
          <a:ln w="38100" cap="sq">
            <a:solidFill>
              <a:schemeClr val="tx1"/>
            </a:solidFill>
            <a:miter lim="800000"/>
          </a:ln>
        </p:spPr>
        <p:txBody>
          <a:bodyPr vert="horz" lIns="274320" tIns="182880" rIns="274320" bIns="182880" rtlCol="0" anchor="ctr" anchorCtr="1">
            <a:normAutofit fontScale="90000"/>
          </a:bodyPr>
          <a:lstStyle/>
          <a:p>
            <a:r>
              <a:rPr lang="en-US" sz="1600" dirty="0">
                <a:solidFill>
                  <a:schemeClr val="tx1"/>
                </a:solidFill>
              </a:rPr>
              <a:t>Visualizations</a:t>
            </a:r>
          </a:p>
        </p:txBody>
      </p:sp>
      <p:pic>
        <p:nvPicPr>
          <p:cNvPr id="4" name="Picture 3" descr="A graph with blue bars&#10;&#10;Description automatically generated">
            <a:extLst>
              <a:ext uri="{FF2B5EF4-FFF2-40B4-BE49-F238E27FC236}">
                <a16:creationId xmlns:a16="http://schemas.microsoft.com/office/drawing/2014/main" id="{11CDB580-4567-D1B5-3ED8-1377B3B5413A}"/>
              </a:ext>
            </a:extLst>
          </p:cNvPr>
          <p:cNvPicPr>
            <a:picLocks noChangeAspect="1"/>
          </p:cNvPicPr>
          <p:nvPr/>
        </p:nvPicPr>
        <p:blipFill>
          <a:blip r:embed="rId3"/>
          <a:stretch>
            <a:fillRect/>
          </a:stretch>
        </p:blipFill>
        <p:spPr>
          <a:xfrm>
            <a:off x="3190574" y="1054568"/>
            <a:ext cx="7772400" cy="5003285"/>
          </a:xfrm>
          <a:prstGeom prst="rect">
            <a:avLst/>
          </a:prstGeom>
        </p:spPr>
      </p:pic>
    </p:spTree>
    <p:extLst>
      <p:ext uri="{BB962C8B-B14F-4D97-AF65-F5344CB8AC3E}">
        <p14:creationId xmlns:p14="http://schemas.microsoft.com/office/powerpoint/2010/main" val="16208355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192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son writing on a notepad">
            <a:extLst>
              <a:ext uri="{FF2B5EF4-FFF2-40B4-BE49-F238E27FC236}">
                <a16:creationId xmlns:a16="http://schemas.microsoft.com/office/drawing/2014/main" id="{9D05ED0C-44DA-9976-E47D-83C673FFAC8B}"/>
              </a:ext>
            </a:extLst>
          </p:cNvPr>
          <p:cNvPicPr>
            <a:picLocks noChangeAspect="1"/>
          </p:cNvPicPr>
          <p:nvPr/>
        </p:nvPicPr>
        <p:blipFill rotWithShape="1">
          <a:blip r:embed="rId2">
            <a:alphaModFix amt="40000"/>
          </a:blip>
          <a:srcRect t="15371" b="13651"/>
          <a:stretch/>
        </p:blipFill>
        <p:spPr>
          <a:xfrm>
            <a:off x="20" y="10"/>
            <a:ext cx="12191980" cy="6857990"/>
          </a:xfrm>
          <a:prstGeom prst="rect">
            <a:avLst/>
          </a:prstGeom>
        </p:spPr>
      </p:pic>
      <p:sp>
        <p:nvSpPr>
          <p:cNvPr id="2" name="Title 1">
            <a:extLst>
              <a:ext uri="{FF2B5EF4-FFF2-40B4-BE49-F238E27FC236}">
                <a16:creationId xmlns:a16="http://schemas.microsoft.com/office/drawing/2014/main" id="{A45F8240-15E8-3337-B7A8-8E9423536FCF}"/>
              </a:ext>
            </a:extLst>
          </p:cNvPr>
          <p:cNvSpPr>
            <a:spLocks noGrp="1"/>
          </p:cNvSpPr>
          <p:nvPr>
            <p:ph type="title"/>
          </p:nvPr>
        </p:nvSpPr>
        <p:spPr>
          <a:xfrm>
            <a:off x="1600200" y="665521"/>
            <a:ext cx="8991600" cy="1645920"/>
          </a:xfrm>
          <a:noFill/>
          <a:ln w="38100" cap="sq">
            <a:solidFill>
              <a:schemeClr val="tx1"/>
            </a:solidFill>
            <a:miter lim="800000"/>
          </a:ln>
        </p:spPr>
        <p:txBody>
          <a:bodyPr vert="horz" lIns="274320" tIns="182880" rIns="274320" bIns="182880" rtlCol="0" anchor="ctr" anchorCtr="1">
            <a:normAutofit/>
          </a:bodyPr>
          <a:lstStyle/>
          <a:p>
            <a:r>
              <a:rPr lang="en-US" sz="2900" u="sng" dirty="0">
                <a:solidFill>
                  <a:schemeClr val="tx1"/>
                </a:solidFill>
                <a:effectLst/>
              </a:rPr>
              <a:t>Predictive Modeling for Credit Risk Assessment</a:t>
            </a:r>
            <a:br>
              <a:rPr lang="en-US" sz="2900" u="sng" dirty="0">
                <a:solidFill>
                  <a:schemeClr val="tx1"/>
                </a:solidFill>
                <a:effectLst/>
              </a:rPr>
            </a:br>
            <a:endParaRPr lang="en-US" sz="2900" dirty="0">
              <a:solidFill>
                <a:schemeClr val="tx1"/>
              </a:solidFill>
            </a:endParaRPr>
          </a:p>
        </p:txBody>
      </p:sp>
      <p:pic>
        <p:nvPicPr>
          <p:cNvPr id="3" name="Picture 2">
            <a:extLst>
              <a:ext uri="{FF2B5EF4-FFF2-40B4-BE49-F238E27FC236}">
                <a16:creationId xmlns:a16="http://schemas.microsoft.com/office/drawing/2014/main" id="{A41C2C4C-D1DC-03D1-12FF-F8C4BD38BB36}"/>
              </a:ext>
            </a:extLst>
          </p:cNvPr>
          <p:cNvPicPr>
            <a:picLocks noChangeAspect="1"/>
          </p:cNvPicPr>
          <p:nvPr/>
        </p:nvPicPr>
        <p:blipFill>
          <a:blip r:embed="rId3"/>
          <a:stretch>
            <a:fillRect/>
          </a:stretch>
        </p:blipFill>
        <p:spPr>
          <a:xfrm>
            <a:off x="1600200" y="2640535"/>
            <a:ext cx="3107951" cy="3551944"/>
          </a:xfrm>
          <a:prstGeom prst="rect">
            <a:avLst/>
          </a:prstGeom>
        </p:spPr>
      </p:pic>
    </p:spTree>
    <p:extLst>
      <p:ext uri="{BB962C8B-B14F-4D97-AF65-F5344CB8AC3E}">
        <p14:creationId xmlns:p14="http://schemas.microsoft.com/office/powerpoint/2010/main" val="646254061"/>
      </p:ext>
    </p:extLst>
  </p:cSld>
  <p:clrMapOvr>
    <a:overrideClrMapping bg1="dk1" tx1="lt1" bg2="dk2" tx2="lt2" accent1="accent1" accent2="accent2" accent3="accent3" accent4="accent4" accent5="accent5" accent6="accent6" hlink="hlink" folHlink="folHlink"/>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3000"/>
                            </p:stCondLst>
                            <p:childTnLst>
                              <p:par>
                                <p:cTn id="9" presetID="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2F38BC-D98D-4D85-8CF7-BA70EEDED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5AD13D-0B89-96D6-ACF9-0913BECDA312}"/>
              </a:ext>
            </a:extLst>
          </p:cNvPr>
          <p:cNvSpPr>
            <a:spLocks noGrp="1"/>
          </p:cNvSpPr>
          <p:nvPr>
            <p:ph type="title"/>
          </p:nvPr>
        </p:nvSpPr>
        <p:spPr>
          <a:xfrm>
            <a:off x="804672" y="2386744"/>
            <a:ext cx="5925310" cy="1645920"/>
          </a:xfrm>
        </p:spPr>
        <p:txBody>
          <a:bodyPr vert="horz" lIns="274320" tIns="182880" rIns="274320" bIns="182880" rtlCol="0" anchor="ctr" anchorCtr="1">
            <a:normAutofit/>
          </a:bodyPr>
          <a:lstStyle/>
          <a:p>
            <a:r>
              <a:rPr lang="en-US" sz="2900" dirty="0"/>
              <a:t>Modeling approach for credit risk assessment involves….</a:t>
            </a:r>
          </a:p>
        </p:txBody>
      </p:sp>
      <p:sp>
        <p:nvSpPr>
          <p:cNvPr id="14" name="Rectangle 13">
            <a:extLst>
              <a:ext uri="{FF2B5EF4-FFF2-40B4-BE49-F238E27FC236}">
                <a16:creationId xmlns:a16="http://schemas.microsoft.com/office/drawing/2014/main" id="{B501A2F0-90BE-4D86-9A8A-4390413F7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0F5EB4E-25CD-44CC-AF95-30C925342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1" y="802767"/>
            <a:ext cx="368503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oney">
            <a:extLst>
              <a:ext uri="{FF2B5EF4-FFF2-40B4-BE49-F238E27FC236}">
                <a16:creationId xmlns:a16="http://schemas.microsoft.com/office/drawing/2014/main" id="{2EC806AF-10A3-959E-FE87-ADDD4E3169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0811" y="1749171"/>
            <a:ext cx="3044952" cy="3044952"/>
          </a:xfrm>
          <a:prstGeom prst="rect">
            <a:avLst/>
          </a:prstGeom>
        </p:spPr>
      </p:pic>
    </p:spTree>
    <p:extLst>
      <p:ext uri="{BB962C8B-B14F-4D97-AF65-F5344CB8AC3E}">
        <p14:creationId xmlns:p14="http://schemas.microsoft.com/office/powerpoint/2010/main" val="22878459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22F38BC-D98D-4D85-8CF7-BA70EEDED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339139-BE31-300A-DB03-9F83DFBDB74B}"/>
              </a:ext>
            </a:extLst>
          </p:cNvPr>
          <p:cNvSpPr>
            <a:spLocks noGrp="1"/>
          </p:cNvSpPr>
          <p:nvPr>
            <p:ph type="title"/>
          </p:nvPr>
        </p:nvSpPr>
        <p:spPr>
          <a:xfrm>
            <a:off x="883198" y="1886551"/>
            <a:ext cx="5923785" cy="2752504"/>
          </a:xfrm>
        </p:spPr>
        <p:txBody>
          <a:bodyPr vert="horz" lIns="274320" tIns="182880" rIns="274320" bIns="182880" rtlCol="0" anchor="ctr" anchorCtr="1">
            <a:normAutofit/>
          </a:bodyPr>
          <a:lstStyle/>
          <a:p>
            <a:r>
              <a:rPr lang="en-US" sz="2100"/>
              <a:t>DATA PREPROCESSING</a:t>
            </a:r>
            <a:br>
              <a:rPr lang="en-US" sz="2100"/>
            </a:br>
            <a:r>
              <a:rPr lang="en-US" sz="2100"/>
              <a:t>-DATA CLEANING</a:t>
            </a:r>
            <a:br>
              <a:rPr lang="en-US" sz="2100"/>
            </a:br>
            <a:r>
              <a:rPr lang="en-US" sz="2100"/>
              <a:t>-FEATURE ENGINEERING</a:t>
            </a:r>
            <a:br>
              <a:rPr lang="en-US" sz="2100"/>
            </a:br>
            <a:r>
              <a:rPr lang="en-US" sz="2100"/>
              <a:t>-NORMALIZATION/ SCALING</a:t>
            </a:r>
          </a:p>
        </p:txBody>
      </p:sp>
      <p:sp>
        <p:nvSpPr>
          <p:cNvPr id="28" name="Rectangle 27">
            <a:extLst>
              <a:ext uri="{FF2B5EF4-FFF2-40B4-BE49-F238E27FC236}">
                <a16:creationId xmlns:a16="http://schemas.microsoft.com/office/drawing/2014/main" id="{B501A2F0-90BE-4D86-9A8A-4390413F7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80F5EB4E-25CD-44CC-AF95-30C925342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1" y="802767"/>
            <a:ext cx="368503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 List">
            <a:extLst>
              <a:ext uri="{FF2B5EF4-FFF2-40B4-BE49-F238E27FC236}">
                <a16:creationId xmlns:a16="http://schemas.microsoft.com/office/drawing/2014/main" id="{0B6A8BB2-1B7F-3B4E-09E9-1D6B0880F6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0811" y="1749171"/>
            <a:ext cx="3044952" cy="3044952"/>
          </a:xfrm>
          <a:prstGeom prst="rect">
            <a:avLst/>
          </a:prstGeom>
        </p:spPr>
      </p:pic>
    </p:spTree>
    <p:extLst>
      <p:ext uri="{BB962C8B-B14F-4D97-AF65-F5344CB8AC3E}">
        <p14:creationId xmlns:p14="http://schemas.microsoft.com/office/powerpoint/2010/main" val="366304897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s and rulers">
            <a:extLst>
              <a:ext uri="{FF2B5EF4-FFF2-40B4-BE49-F238E27FC236}">
                <a16:creationId xmlns:a16="http://schemas.microsoft.com/office/drawing/2014/main" id="{421641A4-C02A-546C-572E-C7417E998FC4}"/>
              </a:ext>
            </a:extLst>
          </p:cNvPr>
          <p:cNvPicPr>
            <a:picLocks noChangeAspect="1"/>
          </p:cNvPicPr>
          <p:nvPr/>
        </p:nvPicPr>
        <p:blipFill rotWithShape="1">
          <a:blip r:embed="rId2">
            <a:alphaModFix amt="40000"/>
          </a:blip>
          <a:srcRect t="7427" b="8304"/>
          <a:stretch/>
        </p:blipFill>
        <p:spPr>
          <a:xfrm>
            <a:off x="20" y="10"/>
            <a:ext cx="12191980" cy="6857990"/>
          </a:xfrm>
          <a:prstGeom prst="rect">
            <a:avLst/>
          </a:prstGeom>
        </p:spPr>
      </p:pic>
      <p:sp>
        <p:nvSpPr>
          <p:cNvPr id="2" name="Title 1">
            <a:extLst>
              <a:ext uri="{FF2B5EF4-FFF2-40B4-BE49-F238E27FC236}">
                <a16:creationId xmlns:a16="http://schemas.microsoft.com/office/drawing/2014/main" id="{6F8891D9-F0DB-1629-E071-F68BF1100BDB}"/>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FEATURE ENGINEERING</a:t>
            </a:r>
          </a:p>
        </p:txBody>
      </p:sp>
    </p:spTree>
    <p:extLst>
      <p:ext uri="{BB962C8B-B14F-4D97-AF65-F5344CB8AC3E}">
        <p14:creationId xmlns:p14="http://schemas.microsoft.com/office/powerpoint/2010/main" val="7385157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teel gears">
            <a:extLst>
              <a:ext uri="{FF2B5EF4-FFF2-40B4-BE49-F238E27FC236}">
                <a16:creationId xmlns:a16="http://schemas.microsoft.com/office/drawing/2014/main" id="{02413A0B-13C5-6DA6-0355-2F61D9F484F3}"/>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B57A7FB-4587-0C06-AA08-4E3A109F747B}"/>
              </a:ext>
            </a:extLst>
          </p:cNvPr>
          <p:cNvSpPr>
            <a:spLocks noGrp="1"/>
          </p:cNvSpPr>
          <p:nvPr>
            <p:ph type="title"/>
          </p:nvPr>
        </p:nvSpPr>
        <p:spPr>
          <a:xfrm>
            <a:off x="2734733" y="2548466"/>
            <a:ext cx="8906933" cy="2762664"/>
          </a:xfrm>
          <a:solidFill>
            <a:schemeClr val="bg1">
              <a:alpha val="60000"/>
            </a:schemeClr>
          </a:solidFill>
          <a:ln w="38100" cap="sq">
            <a:solidFill>
              <a:schemeClr val="tx1"/>
            </a:solidFill>
            <a:miter lim="800000"/>
          </a:ln>
        </p:spPr>
        <p:txBody>
          <a:bodyPr vert="horz" lIns="274320" tIns="182880" rIns="274320" bIns="182880" rtlCol="0" anchor="ctr" anchorCtr="1">
            <a:normAutofit fontScale="90000"/>
          </a:bodyPr>
          <a:lstStyle/>
          <a:p>
            <a:r>
              <a:rPr lang="en-US" sz="3800" dirty="0">
                <a:solidFill>
                  <a:schemeClr val="tx1"/>
                </a:solidFill>
              </a:rPr>
              <a:t>Feature selection</a:t>
            </a:r>
            <a:br>
              <a:rPr lang="en-US" sz="3800" dirty="0">
                <a:solidFill>
                  <a:schemeClr val="tx1"/>
                </a:solidFill>
              </a:rPr>
            </a:br>
            <a:r>
              <a:rPr lang="en-US" sz="3800" dirty="0">
                <a:solidFill>
                  <a:schemeClr val="tx1"/>
                </a:solidFill>
              </a:rPr>
              <a:t>creation of derived features</a:t>
            </a:r>
            <a:br>
              <a:rPr lang="en-US" sz="3800" dirty="0">
                <a:solidFill>
                  <a:schemeClr val="tx1"/>
                </a:solidFill>
              </a:rPr>
            </a:br>
            <a:r>
              <a:rPr lang="en-US" sz="3800" dirty="0">
                <a:solidFill>
                  <a:schemeClr val="tx1"/>
                </a:solidFill>
              </a:rPr>
              <a:t>handling categorial data</a:t>
            </a:r>
            <a:br>
              <a:rPr lang="en-US" sz="3800" dirty="0">
                <a:solidFill>
                  <a:schemeClr val="tx1"/>
                </a:solidFill>
              </a:rPr>
            </a:br>
            <a:r>
              <a:rPr lang="en-US" sz="3800" dirty="0">
                <a:solidFill>
                  <a:schemeClr val="tx1"/>
                </a:solidFill>
              </a:rPr>
              <a:t>addressing missing data</a:t>
            </a:r>
            <a:br>
              <a:rPr lang="en-US" sz="3800" dirty="0">
                <a:solidFill>
                  <a:schemeClr val="tx1"/>
                </a:solidFill>
              </a:rPr>
            </a:br>
            <a:endParaRPr lang="en-US" sz="3800" dirty="0">
              <a:solidFill>
                <a:schemeClr val="tx1"/>
              </a:solidFill>
            </a:endParaRPr>
          </a:p>
        </p:txBody>
      </p:sp>
    </p:spTree>
    <p:extLst>
      <p:ext uri="{BB962C8B-B14F-4D97-AF65-F5344CB8AC3E}">
        <p14:creationId xmlns:p14="http://schemas.microsoft.com/office/powerpoint/2010/main" val="45946456"/>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10E00-7B6D-5EE5-D7F2-54044AF8C86E}"/>
              </a:ext>
            </a:extLst>
          </p:cNvPr>
          <p:cNvSpPr>
            <a:spLocks noGrp="1"/>
          </p:cNvSpPr>
          <p:nvPr>
            <p:ph type="title"/>
          </p:nvPr>
        </p:nvSpPr>
        <p:spPr>
          <a:xfrm>
            <a:off x="713240" y="422801"/>
            <a:ext cx="3698803" cy="1440394"/>
          </a:xfrm>
          <a:noFill/>
          <a:ln>
            <a:solidFill>
              <a:schemeClr val="tx1"/>
            </a:solidFill>
          </a:ln>
        </p:spPr>
        <p:txBody>
          <a:bodyPr>
            <a:normAutofit/>
          </a:bodyPr>
          <a:lstStyle/>
          <a:p>
            <a:r>
              <a:rPr lang="en-US" sz="2400" dirty="0">
                <a:solidFill>
                  <a:schemeClr val="tx1"/>
                </a:solidFill>
              </a:rPr>
              <a:t>DATA SPLITTING</a:t>
            </a:r>
          </a:p>
        </p:txBody>
      </p:sp>
      <p:graphicFrame>
        <p:nvGraphicFramePr>
          <p:cNvPr id="4" name="Content Placeholder 3">
            <a:extLst>
              <a:ext uri="{FF2B5EF4-FFF2-40B4-BE49-F238E27FC236}">
                <a16:creationId xmlns:a16="http://schemas.microsoft.com/office/drawing/2014/main" id="{AA303066-878A-4973-3B77-3CED24ABFF27}"/>
              </a:ext>
            </a:extLst>
          </p:cNvPr>
          <p:cNvGraphicFramePr>
            <a:graphicFrameLocks noGrp="1"/>
          </p:cNvGraphicFramePr>
          <p:nvPr>
            <p:ph idx="1"/>
            <p:extLst>
              <p:ext uri="{D42A27DB-BD31-4B8C-83A1-F6EECF244321}">
                <p14:modId xmlns:p14="http://schemas.microsoft.com/office/powerpoint/2010/main" val="4266662889"/>
              </p:ext>
            </p:extLst>
          </p:nvPr>
        </p:nvGraphicFramePr>
        <p:xfrm>
          <a:off x="5367106" y="422801"/>
          <a:ext cx="6665272" cy="2473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F3C56DC8-3D69-A299-2710-68D5E0EBE1D6}"/>
              </a:ext>
            </a:extLst>
          </p:cNvPr>
          <p:cNvPicPr>
            <a:picLocks noChangeAspect="1"/>
          </p:cNvPicPr>
          <p:nvPr/>
        </p:nvPicPr>
        <p:blipFill>
          <a:blip r:embed="rId7"/>
          <a:stretch>
            <a:fillRect/>
          </a:stretch>
        </p:blipFill>
        <p:spPr>
          <a:xfrm>
            <a:off x="713240" y="2232211"/>
            <a:ext cx="4382309" cy="4399803"/>
          </a:xfrm>
          <a:prstGeom prst="rect">
            <a:avLst/>
          </a:prstGeom>
        </p:spPr>
      </p:pic>
    </p:spTree>
    <p:extLst>
      <p:ext uri="{BB962C8B-B14F-4D97-AF65-F5344CB8AC3E}">
        <p14:creationId xmlns:p14="http://schemas.microsoft.com/office/powerpoint/2010/main" val="1744265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4"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8" name="Picture 7" descr="A group of yellow figures and a red figure on the other side">
            <a:extLst>
              <a:ext uri="{FF2B5EF4-FFF2-40B4-BE49-F238E27FC236}">
                <a16:creationId xmlns:a16="http://schemas.microsoft.com/office/drawing/2014/main" id="{A24DE51B-9793-7AC7-FEFF-BFD72D8A7375}"/>
              </a:ext>
            </a:extLst>
          </p:cNvPr>
          <p:cNvPicPr>
            <a:picLocks noChangeAspect="1"/>
          </p:cNvPicPr>
          <p:nvPr/>
        </p:nvPicPr>
        <p:blipFill rotWithShape="1">
          <a:blip r:embed="rId2">
            <a:duotone>
              <a:schemeClr val="accent2">
                <a:shade val="45000"/>
                <a:satMod val="135000"/>
              </a:schemeClr>
              <a:prstClr val="white"/>
            </a:duotone>
            <a:alphaModFix amt="50000"/>
          </a:blip>
          <a:srcRect t="15730"/>
          <a:stretch/>
        </p:blipFill>
        <p:spPr>
          <a:xfrm>
            <a:off x="20" y="9635"/>
            <a:ext cx="12191980" cy="6857990"/>
          </a:xfrm>
          <a:prstGeom prst="rect">
            <a:avLst/>
          </a:prstGeom>
        </p:spPr>
      </p:pic>
      <p:sp>
        <p:nvSpPr>
          <p:cNvPr id="2" name="Title 1">
            <a:extLst>
              <a:ext uri="{FF2B5EF4-FFF2-40B4-BE49-F238E27FC236}">
                <a16:creationId xmlns:a16="http://schemas.microsoft.com/office/drawing/2014/main" id="{35DB3DDC-D56C-145E-C00B-ABB3BD078C41}"/>
              </a:ext>
            </a:extLst>
          </p:cNvPr>
          <p:cNvSpPr>
            <a:spLocks noGrp="1"/>
          </p:cNvSpPr>
          <p:nvPr>
            <p:ph type="title"/>
          </p:nvPr>
        </p:nvSpPr>
        <p:spPr>
          <a:xfrm>
            <a:off x="607142" y="2347415"/>
            <a:ext cx="4633452" cy="1645920"/>
          </a:xfrm>
        </p:spPr>
        <p:txBody>
          <a:bodyPr vert="horz" lIns="274320" tIns="182880" rIns="274320" bIns="182880" rtlCol="0" anchor="ctr" anchorCtr="1">
            <a:normAutofit/>
          </a:bodyPr>
          <a:lstStyle/>
          <a:p>
            <a:r>
              <a:rPr lang="en-US" sz="3800"/>
              <a:t>CLASSIFICATION MODELS</a:t>
            </a:r>
          </a:p>
        </p:txBody>
      </p:sp>
      <p:graphicFrame>
        <p:nvGraphicFramePr>
          <p:cNvPr id="7" name="Content Placeholder 3">
            <a:extLst>
              <a:ext uri="{FF2B5EF4-FFF2-40B4-BE49-F238E27FC236}">
                <a16:creationId xmlns:a16="http://schemas.microsoft.com/office/drawing/2014/main" id="{22D1D041-7EC7-7B28-A239-D4CB13882FB9}"/>
              </a:ext>
            </a:extLst>
          </p:cNvPr>
          <p:cNvGraphicFramePr>
            <a:graphicFrameLocks noGrp="1"/>
          </p:cNvGraphicFramePr>
          <p:nvPr>
            <p:ph idx="1"/>
            <p:extLst>
              <p:ext uri="{D42A27DB-BD31-4B8C-83A1-F6EECF244321}">
                <p14:modId xmlns:p14="http://schemas.microsoft.com/office/powerpoint/2010/main" val="96836080"/>
              </p:ext>
            </p:extLst>
          </p:nvPr>
        </p:nvGraphicFramePr>
        <p:xfrm>
          <a:off x="4965290" y="1406064"/>
          <a:ext cx="7020233" cy="4045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1138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Graphic spid="7"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91EC76C6-EB00-1E3D-B63C-8E3EF5D7E039}"/>
              </a:ext>
            </a:extLst>
          </p:cNvPr>
          <p:cNvPicPr>
            <a:picLocks noChangeAspect="1"/>
          </p:cNvPicPr>
          <p:nvPr/>
        </p:nvPicPr>
        <p:blipFill rotWithShape="1">
          <a:blip r:embed="rId2">
            <a:duotone>
              <a:schemeClr val="bg2">
                <a:shade val="45000"/>
                <a:satMod val="135000"/>
              </a:schemeClr>
              <a:prstClr val="white"/>
            </a:duotone>
            <a:alphaModFix amt="25000"/>
          </a:blip>
          <a:srcRect t="2827" b="12904"/>
          <a:stretch/>
        </p:blipFill>
        <p:spPr>
          <a:xfrm>
            <a:off x="0" y="9635"/>
            <a:ext cx="12191980" cy="6857990"/>
          </a:xfrm>
          <a:prstGeom prst="rect">
            <a:avLst/>
          </a:prstGeom>
        </p:spPr>
      </p:pic>
      <p:sp>
        <p:nvSpPr>
          <p:cNvPr id="2" name="Title 1">
            <a:extLst>
              <a:ext uri="{FF2B5EF4-FFF2-40B4-BE49-F238E27FC236}">
                <a16:creationId xmlns:a16="http://schemas.microsoft.com/office/drawing/2014/main" id="{2FD43763-39DF-BD2F-04EF-6DD33AB90B03}"/>
              </a:ext>
            </a:extLst>
          </p:cNvPr>
          <p:cNvSpPr>
            <a:spLocks noGrp="1"/>
          </p:cNvSpPr>
          <p:nvPr>
            <p:ph type="title"/>
          </p:nvPr>
        </p:nvSpPr>
        <p:spPr>
          <a:xfrm>
            <a:off x="267583" y="194928"/>
            <a:ext cx="7729728" cy="1188720"/>
          </a:xfrm>
          <a:solidFill>
            <a:srgbClr val="FFFFFF">
              <a:alpha val="80000"/>
            </a:srgbClr>
          </a:solidFill>
          <a:ln>
            <a:solidFill>
              <a:schemeClr val="bg1">
                <a:lumMod val="85000"/>
                <a:lumOff val="15000"/>
              </a:schemeClr>
            </a:solidFill>
          </a:ln>
        </p:spPr>
        <p:txBody>
          <a:bodyPr vert="horz" lIns="182880" tIns="182880" rIns="182880" bIns="182880" rtlCol="0" anchor="ctr" anchorCtr="1">
            <a:normAutofit/>
          </a:bodyPr>
          <a:lstStyle/>
          <a:p>
            <a:r>
              <a:rPr lang="en-US" dirty="0">
                <a:solidFill>
                  <a:srgbClr val="1D1D1D"/>
                </a:solidFill>
              </a:rPr>
              <a:t>LOGISTIC REGRESSION</a:t>
            </a:r>
          </a:p>
        </p:txBody>
      </p:sp>
      <p:sp>
        <p:nvSpPr>
          <p:cNvPr id="6" name="TextBox 5">
            <a:extLst>
              <a:ext uri="{FF2B5EF4-FFF2-40B4-BE49-F238E27FC236}">
                <a16:creationId xmlns:a16="http://schemas.microsoft.com/office/drawing/2014/main" id="{91F5B733-49E5-605C-59A7-8D98E1DE89ED}"/>
              </a:ext>
            </a:extLst>
          </p:cNvPr>
          <p:cNvSpPr txBox="1"/>
          <p:nvPr/>
        </p:nvSpPr>
        <p:spPr>
          <a:xfrm>
            <a:off x="267583" y="1701800"/>
            <a:ext cx="7729728" cy="496127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p>
            <a:pPr defTabSz="914400">
              <a:lnSpc>
                <a:spcPct val="160000"/>
              </a:lnSpc>
              <a:spcBef>
                <a:spcPts val="1000"/>
              </a:spcBef>
              <a:buClr>
                <a:schemeClr val="accent2"/>
              </a:buClr>
            </a:pPr>
            <a:r>
              <a:rPr lang="en-US" i="0" dirty="0">
                <a:solidFill>
                  <a:schemeClr val="tx1">
                    <a:lumMod val="85000"/>
                    <a:lumOff val="15000"/>
                  </a:schemeClr>
                </a:solidFill>
                <a:effectLst/>
              </a:rPr>
              <a:t>Logistic regression is a widely used classification algorithm in machine learning, especially for binary classification problems where the target variable has two possible outcomes. Here's an overview of logistic regression in classification models.</a:t>
            </a:r>
          </a:p>
          <a:p>
            <a:pPr marL="285750" indent="-285750" defTabSz="914400">
              <a:lnSpc>
                <a:spcPct val="160000"/>
              </a:lnSpc>
              <a:spcBef>
                <a:spcPts val="1000"/>
              </a:spcBef>
              <a:buClr>
                <a:schemeClr val="accent2"/>
              </a:buClr>
              <a:buFont typeface="Arial" panose="020B0604020202020204" pitchFamily="34" charset="0"/>
              <a:buChar char="•"/>
            </a:pPr>
            <a:r>
              <a:rPr lang="en-US" i="0" dirty="0">
                <a:solidFill>
                  <a:srgbClr val="F4F4F5"/>
                </a:solidFill>
                <a:effectLst/>
                <a:highlight>
                  <a:srgbClr val="000000"/>
                </a:highlight>
              </a:rPr>
              <a:t>Binary Logistic Regression</a:t>
            </a:r>
          </a:p>
        </p:txBody>
      </p:sp>
      <p:sp>
        <p:nvSpPr>
          <p:cNvPr id="4" name="TextBox 3">
            <a:extLst>
              <a:ext uri="{FF2B5EF4-FFF2-40B4-BE49-F238E27FC236}">
                <a16:creationId xmlns:a16="http://schemas.microsoft.com/office/drawing/2014/main" id="{4662FA7B-5B0C-2D88-79C6-20C659A8B404}"/>
              </a:ext>
            </a:extLst>
          </p:cNvPr>
          <p:cNvSpPr txBox="1"/>
          <p:nvPr/>
        </p:nvSpPr>
        <p:spPr>
          <a:xfrm>
            <a:off x="2514600" y="1701800"/>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36D9F6F6-9F18-C901-A5FA-8EFB216D165B}"/>
              </a:ext>
            </a:extLst>
          </p:cNvPr>
          <p:cNvSpPr txBox="1"/>
          <p:nvPr/>
        </p:nvSpPr>
        <p:spPr>
          <a:xfrm>
            <a:off x="8171325" y="1701799"/>
            <a:ext cx="3753092" cy="184621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200000"/>
              </a:lnSpc>
            </a:pPr>
            <a:r>
              <a:rPr lang="en-US" sz="2000" dirty="0">
                <a:solidFill>
                  <a:srgbClr val="FFFFFF"/>
                </a:solidFill>
                <a:effectLst/>
              </a:rPr>
              <a:t>Accuracy : 67.8%</a:t>
            </a:r>
          </a:p>
          <a:p>
            <a:pPr>
              <a:lnSpc>
                <a:spcPct val="200000"/>
              </a:lnSpc>
            </a:pPr>
            <a:r>
              <a:rPr lang="en-US" sz="2000" dirty="0">
                <a:solidFill>
                  <a:srgbClr val="FFFFFF"/>
                </a:solidFill>
                <a:effectLst/>
              </a:rPr>
              <a:t>Precision : 65.7%</a:t>
            </a:r>
          </a:p>
          <a:p>
            <a:pPr>
              <a:lnSpc>
                <a:spcPct val="200000"/>
              </a:lnSpc>
            </a:pPr>
            <a:r>
              <a:rPr lang="en-US" sz="2000" dirty="0">
                <a:solidFill>
                  <a:srgbClr val="FFFFFF"/>
                </a:solidFill>
                <a:effectLst/>
              </a:rPr>
              <a:t>Recall : 77.6%</a:t>
            </a:r>
            <a:endParaRPr lang="en-US" dirty="0"/>
          </a:p>
        </p:txBody>
      </p:sp>
      <p:pic>
        <p:nvPicPr>
          <p:cNvPr id="3" name="Picture 2">
            <a:extLst>
              <a:ext uri="{FF2B5EF4-FFF2-40B4-BE49-F238E27FC236}">
                <a16:creationId xmlns:a16="http://schemas.microsoft.com/office/drawing/2014/main" id="{D45CE8DE-57B8-54BE-2C13-83793C81BD8B}"/>
              </a:ext>
            </a:extLst>
          </p:cNvPr>
          <p:cNvPicPr>
            <a:picLocks noChangeAspect="1"/>
          </p:cNvPicPr>
          <p:nvPr/>
        </p:nvPicPr>
        <p:blipFill>
          <a:blip r:embed="rId3"/>
          <a:stretch>
            <a:fillRect/>
          </a:stretch>
        </p:blipFill>
        <p:spPr>
          <a:xfrm>
            <a:off x="8196563" y="3753852"/>
            <a:ext cx="3731588" cy="2928907"/>
          </a:xfrm>
          <a:prstGeom prst="rect">
            <a:avLst/>
          </a:prstGeom>
        </p:spPr>
      </p:pic>
      <p:pic>
        <p:nvPicPr>
          <p:cNvPr id="12" name="Picture 11">
            <a:extLst>
              <a:ext uri="{FF2B5EF4-FFF2-40B4-BE49-F238E27FC236}">
                <a16:creationId xmlns:a16="http://schemas.microsoft.com/office/drawing/2014/main" id="{AD96ABC4-F5E8-8103-FB42-7335F31E61B9}"/>
              </a:ext>
            </a:extLst>
          </p:cNvPr>
          <p:cNvPicPr>
            <a:picLocks noChangeAspect="1"/>
          </p:cNvPicPr>
          <p:nvPr/>
        </p:nvPicPr>
        <p:blipFill>
          <a:blip r:embed="rId4"/>
          <a:stretch>
            <a:fillRect/>
          </a:stretch>
        </p:blipFill>
        <p:spPr>
          <a:xfrm>
            <a:off x="8196563" y="175241"/>
            <a:ext cx="3727854" cy="3452566"/>
          </a:xfrm>
          <a:prstGeom prst="rect">
            <a:avLst/>
          </a:prstGeom>
        </p:spPr>
      </p:pic>
    </p:spTree>
    <p:extLst>
      <p:ext uri="{BB962C8B-B14F-4D97-AF65-F5344CB8AC3E}">
        <p14:creationId xmlns:p14="http://schemas.microsoft.com/office/powerpoint/2010/main" val="3045041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par>
                                <p:cTn id="11" presetID="5"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500"/>
                                        <p:tgtEl>
                                          <p:spTgt spid="3"/>
                                        </p:tgtEl>
                                      </p:cBhvr>
                                    </p:animEffect>
                                  </p:childTnLst>
                                </p:cTn>
                              </p:par>
                              <p:par>
                                <p:cTn id="14" presetID="5"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heckerboard(across)">
                                      <p:cBhvr>
                                        <p:cTn id="16" dur="500"/>
                                        <p:tgtEl>
                                          <p:spTgt spid="3"/>
                                        </p:tgtEl>
                                      </p:cBhvr>
                                    </p:animEffect>
                                  </p:childTnLst>
                                </p:cTn>
                              </p:par>
                            </p:childTnLst>
                          </p:cTn>
                        </p:par>
                        <p:par>
                          <p:cTn id="17" fill="hold">
                            <p:stCondLst>
                              <p:cond delay="500"/>
                            </p:stCondLst>
                            <p:childTnLst>
                              <p:par>
                                <p:cTn id="18" presetID="5" presetClass="entr" presetSubtype="1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circle(in)">
                                      <p:cBhvr>
                                        <p:cTn id="25"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91EC76C6-EB00-1E3D-B63C-8E3EF5D7E039}"/>
              </a:ext>
            </a:extLst>
          </p:cNvPr>
          <p:cNvPicPr>
            <a:picLocks noChangeAspect="1"/>
          </p:cNvPicPr>
          <p:nvPr/>
        </p:nvPicPr>
        <p:blipFill rotWithShape="1">
          <a:blip r:embed="rId2">
            <a:duotone>
              <a:schemeClr val="bg2">
                <a:shade val="45000"/>
                <a:satMod val="135000"/>
              </a:schemeClr>
              <a:prstClr val="white"/>
            </a:duotone>
            <a:alphaModFix amt="25000"/>
          </a:blip>
          <a:srcRect t="2827" b="12904"/>
          <a:stretch/>
        </p:blipFill>
        <p:spPr>
          <a:xfrm>
            <a:off x="0" y="9635"/>
            <a:ext cx="12191980" cy="6857990"/>
          </a:xfrm>
          <a:prstGeom prst="rect">
            <a:avLst/>
          </a:prstGeom>
        </p:spPr>
      </p:pic>
      <p:sp>
        <p:nvSpPr>
          <p:cNvPr id="2" name="Title 1">
            <a:extLst>
              <a:ext uri="{FF2B5EF4-FFF2-40B4-BE49-F238E27FC236}">
                <a16:creationId xmlns:a16="http://schemas.microsoft.com/office/drawing/2014/main" id="{2FD43763-39DF-BD2F-04EF-6DD33AB90B03}"/>
              </a:ext>
            </a:extLst>
          </p:cNvPr>
          <p:cNvSpPr>
            <a:spLocks noGrp="1"/>
          </p:cNvSpPr>
          <p:nvPr>
            <p:ph type="title"/>
          </p:nvPr>
        </p:nvSpPr>
        <p:spPr>
          <a:xfrm>
            <a:off x="267583" y="194928"/>
            <a:ext cx="7729728" cy="1188720"/>
          </a:xfrm>
          <a:solidFill>
            <a:srgbClr val="FFFFFF">
              <a:alpha val="80000"/>
            </a:srgbClr>
          </a:solidFill>
          <a:ln>
            <a:solidFill>
              <a:schemeClr val="bg1">
                <a:lumMod val="85000"/>
                <a:lumOff val="15000"/>
              </a:schemeClr>
            </a:solidFill>
          </a:ln>
        </p:spPr>
        <p:txBody>
          <a:bodyPr vert="horz" lIns="182880" tIns="182880" rIns="182880" bIns="182880" rtlCol="0" anchor="ctr" anchorCtr="1">
            <a:normAutofit/>
          </a:bodyPr>
          <a:lstStyle/>
          <a:p>
            <a:r>
              <a:rPr lang="en-US" dirty="0">
                <a:solidFill>
                  <a:srgbClr val="1D1D1D"/>
                </a:solidFill>
              </a:rPr>
              <a:t> Linear SVM</a:t>
            </a:r>
          </a:p>
        </p:txBody>
      </p:sp>
      <p:sp>
        <p:nvSpPr>
          <p:cNvPr id="6" name="TextBox 5">
            <a:extLst>
              <a:ext uri="{FF2B5EF4-FFF2-40B4-BE49-F238E27FC236}">
                <a16:creationId xmlns:a16="http://schemas.microsoft.com/office/drawing/2014/main" id="{91F5B733-49E5-605C-59A7-8D98E1DE89ED}"/>
              </a:ext>
            </a:extLst>
          </p:cNvPr>
          <p:cNvSpPr txBox="1"/>
          <p:nvPr/>
        </p:nvSpPr>
        <p:spPr>
          <a:xfrm>
            <a:off x="267583" y="1701800"/>
            <a:ext cx="7729728" cy="496127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p>
            <a:pPr algn="l"/>
            <a:r>
              <a:rPr lang="en-US" b="0" i="0" dirty="0">
                <a:solidFill>
                  <a:srgbClr val="F4F4F5"/>
                </a:solidFill>
                <a:effectLst/>
              </a:rPr>
              <a:t>Hard SVM:</a:t>
            </a:r>
          </a:p>
          <a:p>
            <a:pPr algn="l"/>
            <a:r>
              <a:rPr lang="en-US" b="0" i="0" dirty="0">
                <a:solidFill>
                  <a:srgbClr val="F4F4F5"/>
                </a:solidFill>
                <a:effectLst/>
              </a:rPr>
              <a:t>Hard Margin SVM aims to find the maximum-margin hyperplane that separates the classes with no misclassifications, assuming that the data is linearly separable. It is not robust to outliers and requires strict separation without any errors.</a:t>
            </a:r>
          </a:p>
          <a:p>
            <a:pPr algn="l"/>
            <a:endParaRPr lang="en-US" b="0" i="0" dirty="0">
              <a:solidFill>
                <a:srgbClr val="F4F4F5"/>
              </a:solidFill>
              <a:effectLst/>
            </a:endParaRPr>
          </a:p>
          <a:p>
            <a:pPr algn="l"/>
            <a:r>
              <a:rPr lang="en-US" b="0" i="0" dirty="0">
                <a:solidFill>
                  <a:srgbClr val="F4F4F5"/>
                </a:solidFill>
                <a:effectLst/>
              </a:rPr>
              <a:t>Soft SVM:</a:t>
            </a:r>
          </a:p>
          <a:p>
            <a:pPr algn="l"/>
            <a:r>
              <a:rPr lang="en-US" b="0" i="0" dirty="0">
                <a:solidFill>
                  <a:srgbClr val="F4F4F5"/>
                </a:solidFill>
                <a:effectLst/>
              </a:rPr>
              <a:t>Soft Margin SVM introduces slack variables to allow for misclassifications and violations of the margin. It aims to find a hyperplane that maximizes the margin while penalizing misclassifications and margin violations. Soft SVM provides a balance between margin maximization and error minimization, offering more robustness in handling noisy data.</a:t>
            </a:r>
          </a:p>
          <a:p>
            <a:pPr algn="l"/>
            <a:endParaRPr lang="en-US" dirty="0">
              <a:solidFill>
                <a:srgbClr val="F4F4F5"/>
              </a:solidFill>
            </a:endParaRPr>
          </a:p>
          <a:p>
            <a:pPr algn="l"/>
            <a:r>
              <a:rPr lang="en-US" b="0" i="0" dirty="0">
                <a:solidFill>
                  <a:srgbClr val="F4F4F5"/>
                </a:solidFill>
                <a:effectLst/>
              </a:rPr>
              <a:t>Here we used grid search to account for different margins.</a:t>
            </a:r>
          </a:p>
        </p:txBody>
      </p:sp>
      <p:sp>
        <p:nvSpPr>
          <p:cNvPr id="4" name="TextBox 3">
            <a:extLst>
              <a:ext uri="{FF2B5EF4-FFF2-40B4-BE49-F238E27FC236}">
                <a16:creationId xmlns:a16="http://schemas.microsoft.com/office/drawing/2014/main" id="{4662FA7B-5B0C-2D88-79C6-20C659A8B404}"/>
              </a:ext>
            </a:extLst>
          </p:cNvPr>
          <p:cNvSpPr txBox="1"/>
          <p:nvPr/>
        </p:nvSpPr>
        <p:spPr>
          <a:xfrm>
            <a:off x="2514600" y="1701800"/>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36D9F6F6-9F18-C901-A5FA-8EFB216D165B}"/>
              </a:ext>
            </a:extLst>
          </p:cNvPr>
          <p:cNvSpPr txBox="1"/>
          <p:nvPr/>
        </p:nvSpPr>
        <p:spPr>
          <a:xfrm>
            <a:off x="8171325" y="1701799"/>
            <a:ext cx="3753092" cy="184621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200000"/>
              </a:lnSpc>
            </a:pPr>
            <a:r>
              <a:rPr lang="en-US" sz="2000" dirty="0">
                <a:solidFill>
                  <a:srgbClr val="FFFFFF"/>
                </a:solidFill>
                <a:effectLst/>
              </a:rPr>
              <a:t>Accuracy: 68.5%</a:t>
            </a:r>
          </a:p>
          <a:p>
            <a:pPr>
              <a:lnSpc>
                <a:spcPct val="200000"/>
              </a:lnSpc>
            </a:pPr>
            <a:r>
              <a:rPr lang="en-US" sz="2000" dirty="0">
                <a:solidFill>
                  <a:srgbClr val="FFFFFF"/>
                </a:solidFill>
                <a:effectLst/>
              </a:rPr>
              <a:t>Precision: 65.2%</a:t>
            </a:r>
          </a:p>
          <a:p>
            <a:pPr>
              <a:lnSpc>
                <a:spcPct val="200000"/>
              </a:lnSpc>
            </a:pPr>
            <a:r>
              <a:rPr lang="en-US" sz="2000" dirty="0">
                <a:solidFill>
                  <a:srgbClr val="FFFFFF"/>
                </a:solidFill>
                <a:effectLst/>
              </a:rPr>
              <a:t>Recall: 78.5%</a:t>
            </a:r>
          </a:p>
        </p:txBody>
      </p:sp>
      <p:pic>
        <p:nvPicPr>
          <p:cNvPr id="1026" name="Picture 2">
            <a:extLst>
              <a:ext uri="{FF2B5EF4-FFF2-40B4-BE49-F238E27FC236}">
                <a16:creationId xmlns:a16="http://schemas.microsoft.com/office/drawing/2014/main" id="{D8F4D091-50EF-4134-0BF2-D2E20105B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1325" y="3753207"/>
            <a:ext cx="3727854" cy="29092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734C47E-53AC-312A-9FF8-C7A8F2222E72}"/>
              </a:ext>
            </a:extLst>
          </p:cNvPr>
          <p:cNvPicPr>
            <a:picLocks noChangeAspect="1"/>
          </p:cNvPicPr>
          <p:nvPr/>
        </p:nvPicPr>
        <p:blipFill>
          <a:blip r:embed="rId4"/>
          <a:stretch>
            <a:fillRect/>
          </a:stretch>
        </p:blipFill>
        <p:spPr>
          <a:xfrm>
            <a:off x="8175441" y="844062"/>
            <a:ext cx="3741468" cy="2717084"/>
          </a:xfrm>
          <a:prstGeom prst="rect">
            <a:avLst/>
          </a:prstGeom>
        </p:spPr>
      </p:pic>
    </p:spTree>
    <p:extLst>
      <p:ext uri="{BB962C8B-B14F-4D97-AF65-F5344CB8AC3E}">
        <p14:creationId xmlns:p14="http://schemas.microsoft.com/office/powerpoint/2010/main" val="38340854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100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91EC76C6-EB00-1E3D-B63C-8E3EF5D7E039}"/>
              </a:ext>
            </a:extLst>
          </p:cNvPr>
          <p:cNvPicPr>
            <a:picLocks noChangeAspect="1"/>
          </p:cNvPicPr>
          <p:nvPr/>
        </p:nvPicPr>
        <p:blipFill rotWithShape="1">
          <a:blip r:embed="rId2">
            <a:duotone>
              <a:schemeClr val="bg2">
                <a:shade val="45000"/>
                <a:satMod val="135000"/>
              </a:schemeClr>
              <a:prstClr val="white"/>
            </a:duotone>
            <a:alphaModFix amt="25000"/>
          </a:blip>
          <a:srcRect t="2827" b="12904"/>
          <a:stretch/>
        </p:blipFill>
        <p:spPr>
          <a:xfrm>
            <a:off x="0" y="9635"/>
            <a:ext cx="12191980" cy="6857990"/>
          </a:xfrm>
          <a:prstGeom prst="rect">
            <a:avLst/>
          </a:prstGeom>
        </p:spPr>
      </p:pic>
      <p:sp>
        <p:nvSpPr>
          <p:cNvPr id="2" name="Title 1">
            <a:extLst>
              <a:ext uri="{FF2B5EF4-FFF2-40B4-BE49-F238E27FC236}">
                <a16:creationId xmlns:a16="http://schemas.microsoft.com/office/drawing/2014/main" id="{2FD43763-39DF-BD2F-04EF-6DD33AB90B03}"/>
              </a:ext>
            </a:extLst>
          </p:cNvPr>
          <p:cNvSpPr>
            <a:spLocks noGrp="1"/>
          </p:cNvSpPr>
          <p:nvPr>
            <p:ph type="title"/>
          </p:nvPr>
        </p:nvSpPr>
        <p:spPr>
          <a:xfrm>
            <a:off x="267583" y="194928"/>
            <a:ext cx="7729728" cy="1188720"/>
          </a:xfrm>
          <a:solidFill>
            <a:srgbClr val="FFFFFF">
              <a:alpha val="80000"/>
            </a:srgbClr>
          </a:solidFill>
          <a:ln>
            <a:solidFill>
              <a:schemeClr val="bg1">
                <a:lumMod val="85000"/>
                <a:lumOff val="15000"/>
              </a:schemeClr>
            </a:solidFill>
          </a:ln>
        </p:spPr>
        <p:txBody>
          <a:bodyPr vert="horz" lIns="182880" tIns="182880" rIns="182880" bIns="182880" rtlCol="0" anchor="ctr" anchorCtr="1">
            <a:normAutofit/>
          </a:bodyPr>
          <a:lstStyle/>
          <a:p>
            <a:r>
              <a:rPr lang="en-US" dirty="0">
                <a:solidFill>
                  <a:srgbClr val="1D1D1D"/>
                </a:solidFill>
              </a:rPr>
              <a:t> DECISION TREES</a:t>
            </a:r>
          </a:p>
        </p:txBody>
      </p:sp>
      <p:sp>
        <p:nvSpPr>
          <p:cNvPr id="6" name="TextBox 5">
            <a:extLst>
              <a:ext uri="{FF2B5EF4-FFF2-40B4-BE49-F238E27FC236}">
                <a16:creationId xmlns:a16="http://schemas.microsoft.com/office/drawing/2014/main" id="{91F5B733-49E5-605C-59A7-8D98E1DE89ED}"/>
              </a:ext>
            </a:extLst>
          </p:cNvPr>
          <p:cNvSpPr txBox="1"/>
          <p:nvPr/>
        </p:nvSpPr>
        <p:spPr>
          <a:xfrm>
            <a:off x="267583" y="1701800"/>
            <a:ext cx="7729728" cy="496127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p>
            <a:pPr defTabSz="914400">
              <a:lnSpc>
                <a:spcPct val="160000"/>
              </a:lnSpc>
              <a:spcBef>
                <a:spcPts val="1000"/>
              </a:spcBef>
              <a:buClr>
                <a:schemeClr val="accent2"/>
              </a:buClr>
            </a:pPr>
            <a:r>
              <a:rPr lang="en-US" b="0" i="0" dirty="0">
                <a:solidFill>
                  <a:srgbClr val="F4F4F5"/>
                </a:solidFill>
                <a:effectLst/>
              </a:rPr>
              <a:t>A Decision Tree in machine learning is a supervised learning algorithm that consists of a tree-like structure where nodes represent features, branches represent decision rules, and leaf nodes represent outcomes. The algorithm makes decisions by recursively splitting the data based on feature attributes, aiming to create subsets that are as pure as possible in terms of the target variable. Decision Trees are interpretable models that excel at capturing complex relationships between features and the target variable, making them valuable for both classification and regression tasks.</a:t>
            </a:r>
            <a:endParaRPr lang="en-US" dirty="0">
              <a:solidFill>
                <a:schemeClr val="tx1">
                  <a:lumMod val="85000"/>
                  <a:lumOff val="15000"/>
                </a:schemeClr>
              </a:solidFill>
            </a:endParaRPr>
          </a:p>
        </p:txBody>
      </p:sp>
      <p:sp>
        <p:nvSpPr>
          <p:cNvPr id="4" name="TextBox 3">
            <a:extLst>
              <a:ext uri="{FF2B5EF4-FFF2-40B4-BE49-F238E27FC236}">
                <a16:creationId xmlns:a16="http://schemas.microsoft.com/office/drawing/2014/main" id="{4662FA7B-5B0C-2D88-79C6-20C659A8B404}"/>
              </a:ext>
            </a:extLst>
          </p:cNvPr>
          <p:cNvSpPr txBox="1"/>
          <p:nvPr/>
        </p:nvSpPr>
        <p:spPr>
          <a:xfrm>
            <a:off x="2514600" y="1701800"/>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36D9F6F6-9F18-C901-A5FA-8EFB216D165B}"/>
              </a:ext>
            </a:extLst>
          </p:cNvPr>
          <p:cNvSpPr txBox="1"/>
          <p:nvPr/>
        </p:nvSpPr>
        <p:spPr>
          <a:xfrm>
            <a:off x="8171325" y="1701799"/>
            <a:ext cx="3753092" cy="184621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200000"/>
              </a:lnSpc>
            </a:pPr>
            <a:r>
              <a:rPr lang="en-US" sz="2000" dirty="0">
                <a:solidFill>
                  <a:srgbClr val="FFFFFF"/>
                </a:solidFill>
                <a:effectLst/>
              </a:rPr>
              <a:t>Accuracy: 7</a:t>
            </a:r>
            <a:r>
              <a:rPr lang="en-US" sz="2000" dirty="0">
                <a:solidFill>
                  <a:srgbClr val="FFFFFF"/>
                </a:solidFill>
              </a:rPr>
              <a:t>3</a:t>
            </a:r>
            <a:r>
              <a:rPr lang="en-US" sz="2000" dirty="0">
                <a:solidFill>
                  <a:srgbClr val="FFFFFF"/>
                </a:solidFill>
                <a:effectLst/>
              </a:rPr>
              <a:t>.3%</a:t>
            </a:r>
          </a:p>
          <a:p>
            <a:pPr>
              <a:lnSpc>
                <a:spcPct val="200000"/>
              </a:lnSpc>
            </a:pPr>
            <a:r>
              <a:rPr lang="en-US" sz="2000" dirty="0">
                <a:solidFill>
                  <a:srgbClr val="FFFFFF"/>
                </a:solidFill>
                <a:effectLst/>
              </a:rPr>
              <a:t>Precision: 69%</a:t>
            </a:r>
          </a:p>
          <a:p>
            <a:pPr>
              <a:lnSpc>
                <a:spcPct val="200000"/>
              </a:lnSpc>
            </a:pPr>
            <a:r>
              <a:rPr lang="en-US" sz="2000" dirty="0">
                <a:solidFill>
                  <a:srgbClr val="FFFFFF"/>
                </a:solidFill>
                <a:effectLst/>
              </a:rPr>
              <a:t>Recall: </a:t>
            </a:r>
            <a:r>
              <a:rPr lang="en-US" sz="2000" dirty="0">
                <a:solidFill>
                  <a:srgbClr val="FFFFFF"/>
                </a:solidFill>
              </a:rPr>
              <a:t>83</a:t>
            </a:r>
            <a:r>
              <a:rPr lang="en-US" sz="2000" dirty="0">
                <a:solidFill>
                  <a:srgbClr val="FFFFFF"/>
                </a:solidFill>
                <a:effectLst/>
              </a:rPr>
              <a:t>.9%</a:t>
            </a:r>
          </a:p>
        </p:txBody>
      </p:sp>
      <p:pic>
        <p:nvPicPr>
          <p:cNvPr id="3074" name="Picture 2">
            <a:extLst>
              <a:ext uri="{FF2B5EF4-FFF2-40B4-BE49-F238E27FC236}">
                <a16:creationId xmlns:a16="http://schemas.microsoft.com/office/drawing/2014/main" id="{40A7D2D2-C17A-8EF7-DA2D-AD5EB61F5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1325" y="3701591"/>
            <a:ext cx="3727854" cy="29092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CE1341E-63AE-90CE-7532-C20F29582AD1}"/>
              </a:ext>
            </a:extLst>
          </p:cNvPr>
          <p:cNvPicPr>
            <a:picLocks noChangeAspect="1"/>
          </p:cNvPicPr>
          <p:nvPr/>
        </p:nvPicPr>
        <p:blipFill>
          <a:blip r:embed="rId4"/>
          <a:stretch>
            <a:fillRect/>
          </a:stretch>
        </p:blipFill>
        <p:spPr>
          <a:xfrm>
            <a:off x="8171324" y="194928"/>
            <a:ext cx="3727853" cy="3335331"/>
          </a:xfrm>
          <a:prstGeom prst="rect">
            <a:avLst/>
          </a:prstGeom>
        </p:spPr>
      </p:pic>
    </p:spTree>
    <p:extLst>
      <p:ext uri="{BB962C8B-B14F-4D97-AF65-F5344CB8AC3E}">
        <p14:creationId xmlns:p14="http://schemas.microsoft.com/office/powerpoint/2010/main" val="32192666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 nodeType="with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0.70"/>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par>
                                <p:cTn id="16" presetID="55" presetClass="entr" presetSubtype="0" fill="hold" nodeType="withEffect">
                                  <p:stCondLst>
                                    <p:cond delay="0"/>
                                  </p:stCondLst>
                                  <p:childTnLst>
                                    <p:set>
                                      <p:cBhvr>
                                        <p:cTn id="17" dur="1" fill="hold">
                                          <p:stCondLst>
                                            <p:cond delay="0"/>
                                          </p:stCondLst>
                                        </p:cTn>
                                        <p:tgtEl>
                                          <p:spTgt spid="3074"/>
                                        </p:tgtEl>
                                        <p:attrNameLst>
                                          <p:attrName>style.visibility</p:attrName>
                                        </p:attrNameLst>
                                      </p:cBhvr>
                                      <p:to>
                                        <p:strVal val="visible"/>
                                      </p:to>
                                    </p:set>
                                    <p:anim calcmode="lin" valueType="num">
                                      <p:cBhvr>
                                        <p:cTn id="18" dur="1000" fill="hold"/>
                                        <p:tgtEl>
                                          <p:spTgt spid="3074"/>
                                        </p:tgtEl>
                                        <p:attrNameLst>
                                          <p:attrName>ppt_w</p:attrName>
                                        </p:attrNameLst>
                                      </p:cBhvr>
                                      <p:tavLst>
                                        <p:tav tm="0">
                                          <p:val>
                                            <p:strVal val="#ppt_w*0.70"/>
                                          </p:val>
                                        </p:tav>
                                        <p:tav tm="100000">
                                          <p:val>
                                            <p:strVal val="#ppt_w"/>
                                          </p:val>
                                        </p:tav>
                                      </p:tavLst>
                                    </p:anim>
                                    <p:anim calcmode="lin" valueType="num">
                                      <p:cBhvr>
                                        <p:cTn id="19" dur="1000" fill="hold"/>
                                        <p:tgtEl>
                                          <p:spTgt spid="3074"/>
                                        </p:tgtEl>
                                        <p:attrNameLst>
                                          <p:attrName>ppt_h</p:attrName>
                                        </p:attrNameLst>
                                      </p:cBhvr>
                                      <p:tavLst>
                                        <p:tav tm="0">
                                          <p:val>
                                            <p:strVal val="#ppt_h"/>
                                          </p:val>
                                        </p:tav>
                                        <p:tav tm="100000">
                                          <p:val>
                                            <p:strVal val="#ppt_h"/>
                                          </p:val>
                                        </p:tav>
                                      </p:tavLst>
                                    </p:anim>
                                    <p:animEffect transition="in" filter="fade">
                                      <p:cBhvr>
                                        <p:cTn id="20" dur="1000"/>
                                        <p:tgtEl>
                                          <p:spTgt spid="3074"/>
                                        </p:tgtEl>
                                      </p:cBhvr>
                                    </p:animEffect>
                                  </p:childTnLst>
                                </p:cTn>
                              </p:par>
                            </p:childTnLst>
                          </p:cTn>
                        </p:par>
                        <p:par>
                          <p:cTn id="21" fill="hold">
                            <p:stCondLst>
                              <p:cond delay="2000"/>
                            </p:stCondLst>
                            <p:childTnLst>
                              <p:par>
                                <p:cTn id="22" presetID="55"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1000" fill="hold"/>
                                        <p:tgtEl>
                                          <p:spTgt spid="7"/>
                                        </p:tgtEl>
                                        <p:attrNameLst>
                                          <p:attrName>ppt_w</p:attrName>
                                        </p:attrNameLst>
                                      </p:cBhvr>
                                      <p:tavLst>
                                        <p:tav tm="0">
                                          <p:val>
                                            <p:strVal val="#ppt_w*0.70"/>
                                          </p:val>
                                        </p:tav>
                                        <p:tav tm="100000">
                                          <p:val>
                                            <p:strVal val="#ppt_w"/>
                                          </p:val>
                                        </p:tav>
                                      </p:tavLst>
                                    </p:anim>
                                    <p:anim calcmode="lin" valueType="num">
                                      <p:cBhvr>
                                        <p:cTn id="25" dur="1000" fill="hold"/>
                                        <p:tgtEl>
                                          <p:spTgt spid="7"/>
                                        </p:tgtEl>
                                        <p:attrNameLst>
                                          <p:attrName>ppt_h</p:attrName>
                                        </p:attrNameLst>
                                      </p:cBhvr>
                                      <p:tavLst>
                                        <p:tav tm="0">
                                          <p:val>
                                            <p:strVal val="#ppt_h"/>
                                          </p:val>
                                        </p:tav>
                                        <p:tav tm="100000">
                                          <p:val>
                                            <p:strVal val="#ppt_h"/>
                                          </p:val>
                                        </p:tav>
                                      </p:tavLst>
                                    </p:anim>
                                    <p:animEffect transition="in" filter="fade">
                                      <p:cBhvr>
                                        <p:cTn id="26" dur="10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strVal val="#ppt_w*0.70"/>
                                          </p:val>
                                        </p:tav>
                                        <p:tav tm="100000">
                                          <p:val>
                                            <p:strVal val="#ppt_w"/>
                                          </p:val>
                                        </p:tav>
                                      </p:tavLst>
                                    </p:anim>
                                    <p:anim calcmode="lin" valueType="num">
                                      <p:cBhvr>
                                        <p:cTn id="32" dur="1000" fill="hold"/>
                                        <p:tgtEl>
                                          <p:spTgt spid="8"/>
                                        </p:tgtEl>
                                        <p:attrNameLst>
                                          <p:attrName>ppt_h</p:attrName>
                                        </p:attrNameLst>
                                      </p:cBhvr>
                                      <p:tavLst>
                                        <p:tav tm="0">
                                          <p:val>
                                            <p:strVal val="#ppt_h"/>
                                          </p:val>
                                        </p:tav>
                                        <p:tav tm="100000">
                                          <p:val>
                                            <p:strVal val="#ppt_h"/>
                                          </p:val>
                                        </p:tav>
                                      </p:tavLst>
                                    </p:anim>
                                    <p:animEffect transition="in" filter="fade">
                                      <p:cBhvr>
                                        <p:cTn id="3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91EC76C6-EB00-1E3D-B63C-8E3EF5D7E039}"/>
              </a:ext>
            </a:extLst>
          </p:cNvPr>
          <p:cNvPicPr>
            <a:picLocks noChangeAspect="1"/>
          </p:cNvPicPr>
          <p:nvPr/>
        </p:nvPicPr>
        <p:blipFill rotWithShape="1">
          <a:blip r:embed="rId2">
            <a:duotone>
              <a:schemeClr val="bg2">
                <a:shade val="45000"/>
                <a:satMod val="135000"/>
              </a:schemeClr>
              <a:prstClr val="white"/>
            </a:duotone>
            <a:alphaModFix amt="25000"/>
          </a:blip>
          <a:srcRect t="2827" b="12904"/>
          <a:stretch/>
        </p:blipFill>
        <p:spPr>
          <a:xfrm>
            <a:off x="0" y="9635"/>
            <a:ext cx="12191980" cy="6857990"/>
          </a:xfrm>
          <a:prstGeom prst="rect">
            <a:avLst/>
          </a:prstGeom>
        </p:spPr>
      </p:pic>
      <p:sp>
        <p:nvSpPr>
          <p:cNvPr id="2" name="Title 1">
            <a:extLst>
              <a:ext uri="{FF2B5EF4-FFF2-40B4-BE49-F238E27FC236}">
                <a16:creationId xmlns:a16="http://schemas.microsoft.com/office/drawing/2014/main" id="{2FD43763-39DF-BD2F-04EF-6DD33AB90B03}"/>
              </a:ext>
            </a:extLst>
          </p:cNvPr>
          <p:cNvSpPr>
            <a:spLocks noGrp="1"/>
          </p:cNvSpPr>
          <p:nvPr>
            <p:ph type="title"/>
          </p:nvPr>
        </p:nvSpPr>
        <p:spPr>
          <a:xfrm>
            <a:off x="267583" y="194928"/>
            <a:ext cx="7729728" cy="1188720"/>
          </a:xfrm>
          <a:solidFill>
            <a:srgbClr val="FFFFFF">
              <a:alpha val="80000"/>
            </a:srgbClr>
          </a:solidFill>
          <a:ln>
            <a:solidFill>
              <a:schemeClr val="bg1">
                <a:lumMod val="85000"/>
                <a:lumOff val="15000"/>
              </a:schemeClr>
            </a:solidFill>
          </a:ln>
        </p:spPr>
        <p:txBody>
          <a:bodyPr vert="horz" lIns="182880" tIns="182880" rIns="182880" bIns="182880" rtlCol="0" anchor="ctr" anchorCtr="1">
            <a:normAutofit/>
          </a:bodyPr>
          <a:lstStyle/>
          <a:p>
            <a:r>
              <a:rPr lang="en-US" dirty="0">
                <a:solidFill>
                  <a:srgbClr val="1D1D1D"/>
                </a:solidFill>
              </a:rPr>
              <a:t> RANDOM FORESTS</a:t>
            </a:r>
          </a:p>
        </p:txBody>
      </p:sp>
      <p:sp>
        <p:nvSpPr>
          <p:cNvPr id="6" name="TextBox 5">
            <a:extLst>
              <a:ext uri="{FF2B5EF4-FFF2-40B4-BE49-F238E27FC236}">
                <a16:creationId xmlns:a16="http://schemas.microsoft.com/office/drawing/2014/main" id="{91F5B733-49E5-605C-59A7-8D98E1DE89ED}"/>
              </a:ext>
            </a:extLst>
          </p:cNvPr>
          <p:cNvSpPr txBox="1"/>
          <p:nvPr/>
        </p:nvSpPr>
        <p:spPr>
          <a:xfrm>
            <a:off x="267583" y="1701800"/>
            <a:ext cx="7729728" cy="496127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p>
            <a:pPr defTabSz="914400">
              <a:lnSpc>
                <a:spcPct val="160000"/>
              </a:lnSpc>
              <a:spcBef>
                <a:spcPts val="1000"/>
              </a:spcBef>
              <a:buClr>
                <a:schemeClr val="accent2"/>
              </a:buClr>
            </a:pPr>
            <a:r>
              <a:rPr lang="en-US" b="0" i="0" dirty="0">
                <a:solidFill>
                  <a:srgbClr val="F4F4F5"/>
                </a:solidFill>
                <a:effectLst/>
              </a:rPr>
              <a:t>The Random Forest Classifier in machine learning is an ensemble learning method that constructs multiple decision trees and combines their predictions to improve accuracy and robustness in classifying data. It is widely used for classification tasks and is known for its ability to handle high-dimensional data and provide insights into feature importance.</a:t>
            </a:r>
            <a:endParaRPr lang="en-US" dirty="0">
              <a:solidFill>
                <a:schemeClr val="tx1">
                  <a:lumMod val="85000"/>
                  <a:lumOff val="15000"/>
                </a:schemeClr>
              </a:solidFill>
            </a:endParaRPr>
          </a:p>
        </p:txBody>
      </p:sp>
      <p:sp>
        <p:nvSpPr>
          <p:cNvPr id="4" name="TextBox 3">
            <a:extLst>
              <a:ext uri="{FF2B5EF4-FFF2-40B4-BE49-F238E27FC236}">
                <a16:creationId xmlns:a16="http://schemas.microsoft.com/office/drawing/2014/main" id="{4662FA7B-5B0C-2D88-79C6-20C659A8B404}"/>
              </a:ext>
            </a:extLst>
          </p:cNvPr>
          <p:cNvSpPr txBox="1"/>
          <p:nvPr/>
        </p:nvSpPr>
        <p:spPr>
          <a:xfrm>
            <a:off x="2514600" y="1701800"/>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36D9F6F6-9F18-C901-A5FA-8EFB216D165B}"/>
              </a:ext>
            </a:extLst>
          </p:cNvPr>
          <p:cNvSpPr txBox="1"/>
          <p:nvPr/>
        </p:nvSpPr>
        <p:spPr>
          <a:xfrm>
            <a:off x="8171325" y="1701799"/>
            <a:ext cx="3753092" cy="184621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200000"/>
              </a:lnSpc>
            </a:pPr>
            <a:r>
              <a:rPr lang="en-US" sz="2000" dirty="0">
                <a:solidFill>
                  <a:srgbClr val="FFFFFF"/>
                </a:solidFill>
                <a:effectLst/>
              </a:rPr>
              <a:t>Accuracy: </a:t>
            </a:r>
            <a:r>
              <a:rPr lang="en-US" sz="2000" dirty="0">
                <a:solidFill>
                  <a:srgbClr val="FFFFFF"/>
                </a:solidFill>
              </a:rPr>
              <a:t>97</a:t>
            </a:r>
            <a:r>
              <a:rPr lang="en-US" sz="2000" dirty="0">
                <a:solidFill>
                  <a:srgbClr val="FFFFFF"/>
                </a:solidFill>
                <a:effectLst/>
              </a:rPr>
              <a:t>%</a:t>
            </a:r>
          </a:p>
          <a:p>
            <a:pPr>
              <a:lnSpc>
                <a:spcPct val="200000"/>
              </a:lnSpc>
            </a:pPr>
            <a:r>
              <a:rPr lang="en-US" sz="2000" dirty="0">
                <a:solidFill>
                  <a:srgbClr val="FFFFFF"/>
                </a:solidFill>
                <a:effectLst/>
              </a:rPr>
              <a:t>Precision: </a:t>
            </a:r>
            <a:r>
              <a:rPr lang="en-US" sz="2000" dirty="0">
                <a:solidFill>
                  <a:srgbClr val="FFFFFF"/>
                </a:solidFill>
              </a:rPr>
              <a:t>97.3</a:t>
            </a:r>
            <a:r>
              <a:rPr lang="en-US" sz="2000" dirty="0">
                <a:solidFill>
                  <a:srgbClr val="FFFFFF"/>
                </a:solidFill>
                <a:effectLst/>
              </a:rPr>
              <a:t>%</a:t>
            </a:r>
          </a:p>
          <a:p>
            <a:pPr>
              <a:lnSpc>
                <a:spcPct val="200000"/>
              </a:lnSpc>
            </a:pPr>
            <a:r>
              <a:rPr lang="en-US" sz="2000" dirty="0">
                <a:solidFill>
                  <a:srgbClr val="FFFFFF"/>
                </a:solidFill>
                <a:effectLst/>
              </a:rPr>
              <a:t>Recall: 96.9%</a:t>
            </a:r>
          </a:p>
        </p:txBody>
      </p:sp>
      <p:pic>
        <p:nvPicPr>
          <p:cNvPr id="5122" name="Picture 2">
            <a:extLst>
              <a:ext uri="{FF2B5EF4-FFF2-40B4-BE49-F238E27FC236}">
                <a16:creationId xmlns:a16="http://schemas.microsoft.com/office/drawing/2014/main" id="{466ADD7C-DB4B-81AF-94D1-8EF5A3085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1325" y="3701591"/>
            <a:ext cx="3727854" cy="29092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1D4BA0-B8B9-C482-AEF5-A7AF67342B48}"/>
              </a:ext>
            </a:extLst>
          </p:cNvPr>
          <p:cNvPicPr>
            <a:picLocks noChangeAspect="1"/>
          </p:cNvPicPr>
          <p:nvPr/>
        </p:nvPicPr>
        <p:blipFill>
          <a:blip r:embed="rId4"/>
          <a:stretch>
            <a:fillRect/>
          </a:stretch>
        </p:blipFill>
        <p:spPr>
          <a:xfrm>
            <a:off x="8177942" y="921161"/>
            <a:ext cx="3833407" cy="2626849"/>
          </a:xfrm>
          <a:prstGeom prst="rect">
            <a:avLst/>
          </a:prstGeom>
        </p:spPr>
      </p:pic>
    </p:spTree>
    <p:extLst>
      <p:ext uri="{BB962C8B-B14F-4D97-AF65-F5344CB8AC3E}">
        <p14:creationId xmlns:p14="http://schemas.microsoft.com/office/powerpoint/2010/main" val="6083465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100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500"/>
                                        <p:tgtEl>
                                          <p:spTgt spid="5122"/>
                                        </p:tgtEl>
                                      </p:cBhvr>
                                    </p:animEffect>
                                  </p:childTnLst>
                                </p:cTn>
                              </p:par>
                            </p:childTnLst>
                          </p:cTn>
                        </p:par>
                        <p:par>
                          <p:cTn id="14" fill="hold">
                            <p:stCondLst>
                              <p:cond delay="188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A8A389ED-A07C-209F-4563-7596FFD5F7BB}"/>
              </a:ext>
            </a:extLst>
          </p:cNvPr>
          <p:cNvPicPr>
            <a:picLocks noChangeAspect="1"/>
          </p:cNvPicPr>
          <p:nvPr/>
        </p:nvPicPr>
        <p:blipFill rotWithShape="1">
          <a:blip r:embed="rId2">
            <a:alphaModFix amt="40000"/>
          </a:blip>
          <a:srcRect t="1350" b="14380"/>
          <a:stretch/>
        </p:blipFill>
        <p:spPr>
          <a:xfrm>
            <a:off x="20" y="10"/>
            <a:ext cx="12191980" cy="6857990"/>
          </a:xfrm>
          <a:prstGeom prst="rect">
            <a:avLst/>
          </a:prstGeom>
        </p:spPr>
      </p:pic>
      <p:sp>
        <p:nvSpPr>
          <p:cNvPr id="2" name="Title 1">
            <a:extLst>
              <a:ext uri="{FF2B5EF4-FFF2-40B4-BE49-F238E27FC236}">
                <a16:creationId xmlns:a16="http://schemas.microsoft.com/office/drawing/2014/main" id="{A8E00049-2865-C6DD-C32D-6A0106E4A6E0}"/>
              </a:ext>
            </a:extLst>
          </p:cNvPr>
          <p:cNvSpPr>
            <a:spLocks noGrp="1"/>
          </p:cNvSpPr>
          <p:nvPr>
            <p:ph type="title"/>
          </p:nvPr>
        </p:nvSpPr>
        <p:spPr>
          <a:xfrm>
            <a:off x="2231136" y="719667"/>
            <a:ext cx="7729728" cy="1433745"/>
          </a:xfrm>
          <a:prstGeom prst="ellipse">
            <a:avLst/>
          </a:prstGeom>
          <a:noFill/>
          <a:ln>
            <a:solidFill>
              <a:srgbClr val="FFFFFF"/>
            </a:solidFill>
          </a:ln>
        </p:spPr>
        <p:txBody>
          <a:bodyPr>
            <a:normAutofit/>
          </a:bodyPr>
          <a:lstStyle/>
          <a:p>
            <a:r>
              <a:rPr lang="en-US" sz="3200" b="1" i="1" dirty="0">
                <a:solidFill>
                  <a:schemeClr val="tx1"/>
                </a:solidFill>
                <a:cs typeface="Aptos Serif" panose="02020604070405020304" pitchFamily="18" charset="0"/>
              </a:rPr>
              <a:t>GROUP-6</a:t>
            </a:r>
          </a:p>
        </p:txBody>
      </p:sp>
      <p:graphicFrame>
        <p:nvGraphicFramePr>
          <p:cNvPr id="7" name="Content Placeholder 2">
            <a:extLst>
              <a:ext uri="{FF2B5EF4-FFF2-40B4-BE49-F238E27FC236}">
                <a16:creationId xmlns:a16="http://schemas.microsoft.com/office/drawing/2014/main" id="{09D7A3DF-86D2-D086-53DA-15DE1A53688B}"/>
              </a:ext>
            </a:extLst>
          </p:cNvPr>
          <p:cNvGraphicFramePr>
            <a:graphicFrameLocks noGrp="1"/>
          </p:cNvGraphicFramePr>
          <p:nvPr>
            <p:ph idx="1"/>
            <p:extLst>
              <p:ext uri="{D42A27DB-BD31-4B8C-83A1-F6EECF244321}">
                <p14:modId xmlns:p14="http://schemas.microsoft.com/office/powerpoint/2010/main" val="3768354501"/>
              </p:ext>
            </p:extLst>
          </p:nvPr>
        </p:nvGraphicFramePr>
        <p:xfrm>
          <a:off x="2231136" y="2646510"/>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0192139"/>
      </p:ext>
    </p:extLst>
  </p:cSld>
  <p:clrMapOvr>
    <a:overrideClrMapping bg1="dk1" tx1="lt1" bg2="dk2" tx2="lt2" accent1="accent1" accent2="accent2" accent3="accent3" accent4="accent4" accent5="accent5" accent6="accent6" hlink="hlink" folHlink="folHlink"/>
  </p:clrMapOvr>
  <p:transition spd="slow">
    <p:randomBa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C9F9EF0-93D5-4D4B-BAFE-477002814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8A6AE-7C15-59D2-B8C8-F8F504EB6236}"/>
              </a:ext>
            </a:extLst>
          </p:cNvPr>
          <p:cNvSpPr>
            <a:spLocks noGrp="1"/>
          </p:cNvSpPr>
          <p:nvPr>
            <p:ph type="title"/>
          </p:nvPr>
        </p:nvSpPr>
        <p:spPr>
          <a:xfrm>
            <a:off x="2308138" y="558266"/>
            <a:ext cx="7729728" cy="1188720"/>
          </a:xfrm>
          <a:solidFill>
            <a:srgbClr val="FFFFFF">
              <a:alpha val="10000"/>
            </a:srgbClr>
          </a:solidFill>
          <a:ln>
            <a:solidFill>
              <a:schemeClr val="tx1"/>
            </a:solidFill>
          </a:ln>
        </p:spPr>
        <p:txBody>
          <a:bodyPr>
            <a:normAutofit/>
          </a:bodyPr>
          <a:lstStyle/>
          <a:p>
            <a:r>
              <a:rPr lang="en-US" dirty="0">
                <a:solidFill>
                  <a:schemeClr val="tx1"/>
                </a:solidFill>
              </a:rPr>
              <a:t>CONCLUSION</a:t>
            </a:r>
          </a:p>
        </p:txBody>
      </p:sp>
      <p:sp>
        <p:nvSpPr>
          <p:cNvPr id="3" name="Content Placeholder 2">
            <a:extLst>
              <a:ext uri="{FF2B5EF4-FFF2-40B4-BE49-F238E27FC236}">
                <a16:creationId xmlns:a16="http://schemas.microsoft.com/office/drawing/2014/main" id="{7E125AFB-D910-4A98-C8CC-AE82371B7CFD}"/>
              </a:ext>
            </a:extLst>
          </p:cNvPr>
          <p:cNvSpPr>
            <a:spLocks noGrp="1"/>
          </p:cNvSpPr>
          <p:nvPr>
            <p:ph idx="1"/>
          </p:nvPr>
        </p:nvSpPr>
        <p:spPr>
          <a:xfrm>
            <a:off x="2000450" y="2218624"/>
            <a:ext cx="8345103" cy="4081110"/>
          </a:xfrm>
        </p:spPr>
        <p:style>
          <a:lnRef idx="1">
            <a:schemeClr val="dk1"/>
          </a:lnRef>
          <a:fillRef idx="3">
            <a:schemeClr val="dk1"/>
          </a:fillRef>
          <a:effectRef idx="2">
            <a:schemeClr val="dk1"/>
          </a:effectRef>
          <a:fontRef idx="minor">
            <a:schemeClr val="lt1"/>
          </a:fontRef>
        </p:style>
        <p:txBody>
          <a:bodyPr>
            <a:normAutofit/>
          </a:bodyPr>
          <a:lstStyle/>
          <a:p>
            <a:pPr marL="0" indent="0" algn="l">
              <a:buNone/>
            </a:pPr>
            <a:r>
              <a:rPr lang="en-US" sz="3200" b="0" i="0" dirty="0">
                <a:solidFill>
                  <a:schemeClr val="tx1"/>
                </a:solidFill>
                <a:effectLst/>
              </a:rPr>
              <a:t>In conclusion, with a remarkable accuracy of 97%, the Random Forest algorithm outperformed Logistic Regression, Support Vector Machines, and Decision Trees for predicting credit card approval outcomes. Therefore, we've chosen Random Forest as our model of choice, poised to enhance credit evaluation accuracy and streamline the approval process for financial institutions.</a:t>
            </a:r>
          </a:p>
          <a:p>
            <a:endParaRPr lang="en-US" dirty="0"/>
          </a:p>
        </p:txBody>
      </p:sp>
      <p:pic>
        <p:nvPicPr>
          <p:cNvPr id="4" name="Picture 3">
            <a:extLst>
              <a:ext uri="{FF2B5EF4-FFF2-40B4-BE49-F238E27FC236}">
                <a16:creationId xmlns:a16="http://schemas.microsoft.com/office/drawing/2014/main" id="{2AAE7C0A-D4E3-CC94-643B-D5DA3C87DE16}"/>
              </a:ext>
            </a:extLst>
          </p:cNvPr>
          <p:cNvPicPr>
            <a:picLocks noChangeAspect="1"/>
          </p:cNvPicPr>
          <p:nvPr/>
        </p:nvPicPr>
        <p:blipFill>
          <a:blip r:embed="rId2"/>
          <a:stretch>
            <a:fillRect/>
          </a:stretch>
        </p:blipFill>
        <p:spPr>
          <a:xfrm>
            <a:off x="2000450" y="17760"/>
            <a:ext cx="8345103" cy="6840239"/>
          </a:xfrm>
          <a:prstGeom prst="rect">
            <a:avLst/>
          </a:prstGeom>
        </p:spPr>
      </p:pic>
    </p:spTree>
    <p:extLst>
      <p:ext uri="{BB962C8B-B14F-4D97-AF65-F5344CB8AC3E}">
        <p14:creationId xmlns:p14="http://schemas.microsoft.com/office/powerpoint/2010/main" val="40613741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randombar(horizontal)">
                                      <p:cBhvr>
                                        <p:cTn id="11" dur="500"/>
                                        <p:tgtEl>
                                          <p:spTgt spid="3">
                                            <p:bg/>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49"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5FFCF-29C3-4491-B133-D9922A184E24}"/>
              </a:ext>
            </a:extLst>
          </p:cNvPr>
          <p:cNvSpPr>
            <a:spLocks noGrp="1"/>
          </p:cNvSpPr>
          <p:nvPr>
            <p:ph type="title"/>
          </p:nvPr>
        </p:nvSpPr>
        <p:spPr>
          <a:xfrm>
            <a:off x="934177" y="1795209"/>
            <a:ext cx="5952765" cy="3263119"/>
          </a:xfrm>
          <a:noFill/>
          <a:ln>
            <a:solidFill>
              <a:schemeClr val="bg1"/>
            </a:solidFill>
          </a:ln>
        </p:spPr>
        <p:txBody>
          <a:bodyPr vert="horz" lIns="274320" tIns="182880" rIns="274320" bIns="182880" rtlCol="0" anchor="ctr" anchorCtr="1">
            <a:normAutofit/>
          </a:bodyPr>
          <a:lstStyle/>
          <a:p>
            <a:r>
              <a:rPr lang="en-US" sz="4000" dirty="0">
                <a:solidFill>
                  <a:schemeClr val="bg1"/>
                </a:solidFill>
              </a:rPr>
              <a:t>Thank you</a:t>
            </a:r>
          </a:p>
        </p:txBody>
      </p:sp>
      <p:pic>
        <p:nvPicPr>
          <p:cNvPr id="7" name="Graphic 6" descr="Smiling Face with No Fill">
            <a:extLst>
              <a:ext uri="{FF2B5EF4-FFF2-40B4-BE49-F238E27FC236}">
                <a16:creationId xmlns:a16="http://schemas.microsoft.com/office/drawing/2014/main" id="{7F5629A1-DF9F-B76D-FFCB-1714E3CDFB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9008" y="1638804"/>
            <a:ext cx="3419524" cy="3419524"/>
          </a:xfrm>
          <a:prstGeom prst="rect">
            <a:avLst/>
          </a:prstGeom>
        </p:spPr>
      </p:pic>
    </p:spTree>
    <p:extLst>
      <p:ext uri="{BB962C8B-B14F-4D97-AF65-F5344CB8AC3E}">
        <p14:creationId xmlns:p14="http://schemas.microsoft.com/office/powerpoint/2010/main" val="2824633348"/>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pic>
        <p:nvPicPr>
          <p:cNvPr id="24" name="Picture 23" descr="Robot operating a machine">
            <a:extLst>
              <a:ext uri="{FF2B5EF4-FFF2-40B4-BE49-F238E27FC236}">
                <a16:creationId xmlns:a16="http://schemas.microsoft.com/office/drawing/2014/main" id="{C1B047D3-C9BE-E6F1-D9BA-7115202E9AC0}"/>
              </a:ext>
            </a:extLst>
          </p:cNvPr>
          <p:cNvPicPr>
            <a:picLocks noChangeAspect="1"/>
          </p:cNvPicPr>
          <p:nvPr/>
        </p:nvPicPr>
        <p:blipFill rotWithShape="1">
          <a:blip r:embed="rId2">
            <a:alphaModFix amt="25000"/>
          </a:blip>
          <a:srcRect t="3596" b="23114"/>
          <a:stretch/>
        </p:blipFill>
        <p:spPr>
          <a:xfrm>
            <a:off x="20" y="10"/>
            <a:ext cx="12191980" cy="6857990"/>
          </a:xfrm>
          <a:prstGeom prst="rect">
            <a:avLst/>
          </a:prstGeom>
        </p:spPr>
      </p:pic>
      <p:sp>
        <p:nvSpPr>
          <p:cNvPr id="2" name="Title 1">
            <a:extLst>
              <a:ext uri="{FF2B5EF4-FFF2-40B4-BE49-F238E27FC236}">
                <a16:creationId xmlns:a16="http://schemas.microsoft.com/office/drawing/2014/main" id="{ADD8BD87-94B0-E491-835D-D5807F1F14C3}"/>
              </a:ext>
            </a:extLst>
          </p:cNvPr>
          <p:cNvSpPr>
            <a:spLocks noGrp="1"/>
          </p:cNvSpPr>
          <p:nvPr>
            <p:ph type="title"/>
          </p:nvPr>
        </p:nvSpPr>
        <p:spPr>
          <a:prstGeom prst="ellipse">
            <a:avLst/>
          </a:prstGeom>
          <a:solidFill>
            <a:schemeClr val="bg1">
              <a:alpha val="30000"/>
            </a:schemeClr>
          </a:solidFill>
          <a:ln>
            <a:solidFill>
              <a:srgbClr val="FFFFFF"/>
            </a:solidFill>
          </a:ln>
        </p:spPr>
        <p:txBody>
          <a:bodyPr>
            <a:normAutofit/>
          </a:bodyPr>
          <a:lstStyle/>
          <a:p>
            <a:r>
              <a:rPr lang="en-US" dirty="0">
                <a:solidFill>
                  <a:schemeClr val="tx1"/>
                </a:solidFill>
              </a:rPr>
              <a:t>INTRODUCTION</a:t>
            </a:r>
          </a:p>
        </p:txBody>
      </p:sp>
      <p:sp>
        <p:nvSpPr>
          <p:cNvPr id="22" name="Content Placeholder 2">
            <a:extLst>
              <a:ext uri="{FF2B5EF4-FFF2-40B4-BE49-F238E27FC236}">
                <a16:creationId xmlns:a16="http://schemas.microsoft.com/office/drawing/2014/main" id="{40B651AA-648A-850E-4A6C-49E96F4D7B9F}"/>
              </a:ext>
            </a:extLst>
          </p:cNvPr>
          <p:cNvSpPr>
            <a:spLocks noGrp="1"/>
          </p:cNvSpPr>
          <p:nvPr>
            <p:ph idx="1"/>
          </p:nvPr>
        </p:nvSpPr>
        <p:spPr>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en-US" sz="2000" b="1" kern="100" dirty="0">
                <a:effectLst/>
                <a:ea typeface="Calibri" panose="020F0502020204030204" pitchFamily="34" charset="0"/>
                <a:cs typeface="Calibri" panose="020F0502020204030204" pitchFamily="34" charset="0"/>
              </a:rPr>
              <a:t>Revolutionizing Credit Risk Assessment</a:t>
            </a:r>
          </a:p>
          <a:p>
            <a:pPr marL="0" indent="0">
              <a:buNone/>
            </a:pPr>
            <a:r>
              <a:rPr lang="en-US" kern="100" dirty="0">
                <a:effectLst/>
                <a:ea typeface="Calibri" panose="020F0502020204030204" pitchFamily="34" charset="0"/>
                <a:cs typeface="Calibri" panose="020F0502020204030204" pitchFamily="34" charset="0"/>
              </a:rPr>
              <a:t>Hey there! We're diving into an exciting project focused on creating a super-smart predictive model to evaluate credit risk. Through the magic of machine learning, our goal is to predict how creditworthy applicants are based on their personal data and past credit records. This project isn't just about numbers; it's about using technology to make better decisions and reduce risks in the lending world. By blending data science with financial know-how, we're on a mission to shake up the traditional credit assessment process and bring in more accurate and efficient ways to evaluate credit. Join us on this journey to transform the future of credit evaluations! </a:t>
            </a:r>
            <a:endParaRPr lang="en-US" dirty="0"/>
          </a:p>
        </p:txBody>
      </p:sp>
    </p:spTree>
    <p:extLst>
      <p:ext uri="{BB962C8B-B14F-4D97-AF65-F5344CB8AC3E}">
        <p14:creationId xmlns:p14="http://schemas.microsoft.com/office/powerpoint/2010/main" val="2391233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Picture 3" descr="Light bulb on yellow background with sketched light beams and cord">
            <a:extLst>
              <a:ext uri="{FF2B5EF4-FFF2-40B4-BE49-F238E27FC236}">
                <a16:creationId xmlns:a16="http://schemas.microsoft.com/office/drawing/2014/main" id="{530FEF2C-6206-DB0E-14AF-18E05FF5E87F}"/>
              </a:ext>
            </a:extLst>
          </p:cNvPr>
          <p:cNvPicPr>
            <a:picLocks noChangeAspect="1"/>
          </p:cNvPicPr>
          <p:nvPr/>
        </p:nvPicPr>
        <p:blipFill rotWithShape="1">
          <a:blip r:embed="rId2">
            <a:duotone>
              <a:schemeClr val="accent2">
                <a:shade val="45000"/>
                <a:satMod val="135000"/>
              </a:schemeClr>
              <a:prstClr val="white"/>
            </a:duotone>
            <a:alphaModFix amt="50000"/>
          </a:blip>
          <a:srcRect t="8537"/>
          <a:stretch/>
        </p:blipFill>
        <p:spPr>
          <a:xfrm>
            <a:off x="0" y="10"/>
            <a:ext cx="12191980" cy="6857990"/>
          </a:xfrm>
          <a:prstGeom prst="rect">
            <a:avLst/>
          </a:prstGeom>
        </p:spPr>
      </p:pic>
      <p:sp>
        <p:nvSpPr>
          <p:cNvPr id="2" name="Title 1">
            <a:extLst>
              <a:ext uri="{FF2B5EF4-FFF2-40B4-BE49-F238E27FC236}">
                <a16:creationId xmlns:a16="http://schemas.microsoft.com/office/drawing/2014/main" id="{50977686-5D3C-431C-4DC7-5183C96B04CB}"/>
              </a:ext>
            </a:extLst>
          </p:cNvPr>
          <p:cNvSpPr>
            <a:spLocks noGrp="1"/>
          </p:cNvSpPr>
          <p:nvPr>
            <p:ph type="title"/>
          </p:nvPr>
        </p:nvSpPr>
        <p:spPr>
          <a:xfrm>
            <a:off x="1639528" y="1983621"/>
            <a:ext cx="9116961" cy="2263914"/>
          </a:xfrm>
        </p:spPr>
        <p:txBody>
          <a:bodyPr vert="horz" lIns="274320" tIns="182880" rIns="274320" bIns="182880" rtlCol="0" anchor="ctr" anchorCtr="1">
            <a:normAutofit/>
          </a:bodyPr>
          <a:lstStyle/>
          <a:p>
            <a:r>
              <a:rPr lang="en-US" sz="2000" b="1" i="0" u="none" strike="noStrike" dirty="0">
                <a:effectLst/>
              </a:rPr>
              <a:t>What Business need ????</a:t>
            </a:r>
            <a:br>
              <a:rPr lang="en-US" sz="2000" b="0" i="0" u="none" strike="noStrike" dirty="0">
                <a:effectLst/>
              </a:rPr>
            </a:br>
            <a:r>
              <a:rPr lang="en-US" sz="2000" b="0" i="0" u="none" strike="noStrike" dirty="0">
                <a:effectLst/>
              </a:rPr>
              <a:t>"The objective of the project is to build a BEST model WITH MAXIMUM ACCURACY that predicts whether an individual is eligible for Credit Card Approval or not."</a:t>
            </a:r>
            <a:br>
              <a:rPr lang="en-US" sz="1800" b="0" i="0" u="none" strike="noStrike" dirty="0">
                <a:effectLst/>
              </a:rPr>
            </a:br>
            <a:endParaRPr lang="en-US" sz="1800" dirty="0"/>
          </a:p>
        </p:txBody>
      </p:sp>
    </p:spTree>
    <p:extLst>
      <p:ext uri="{BB962C8B-B14F-4D97-AF65-F5344CB8AC3E}">
        <p14:creationId xmlns:p14="http://schemas.microsoft.com/office/powerpoint/2010/main" val="3813551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ECF3B-E550-EDEE-069C-6A894DBC59B0}"/>
              </a:ext>
            </a:extLst>
          </p:cNvPr>
          <p:cNvSpPr>
            <a:spLocks noGrp="1"/>
          </p:cNvSpPr>
          <p:nvPr>
            <p:ph type="title"/>
          </p:nvPr>
        </p:nvSpPr>
        <p:spPr>
          <a:xfrm>
            <a:off x="2231136" y="4325791"/>
            <a:ext cx="7729728" cy="1188720"/>
          </a:xfrm>
        </p:spPr>
        <p:txBody>
          <a:bodyPr>
            <a:normAutofit/>
          </a:bodyPr>
          <a:lstStyle/>
          <a:p>
            <a:r>
              <a:rPr lang="en-US" dirty="0"/>
              <a:t>OVERVIEW</a:t>
            </a:r>
          </a:p>
        </p:txBody>
      </p:sp>
      <p:graphicFrame>
        <p:nvGraphicFramePr>
          <p:cNvPr id="4" name="Content Placeholder 2">
            <a:extLst>
              <a:ext uri="{FF2B5EF4-FFF2-40B4-BE49-F238E27FC236}">
                <a16:creationId xmlns:a16="http://schemas.microsoft.com/office/drawing/2014/main" id="{2A99F591-B2D2-FD7D-E917-52B3923B16BD}"/>
              </a:ext>
            </a:extLst>
          </p:cNvPr>
          <p:cNvGraphicFramePr>
            <a:graphicFrameLocks noGrp="1"/>
          </p:cNvGraphicFramePr>
          <p:nvPr>
            <p:ph idx="1"/>
            <p:extLst>
              <p:ext uri="{D42A27DB-BD31-4B8C-83A1-F6EECF244321}">
                <p14:modId xmlns:p14="http://schemas.microsoft.com/office/powerpoint/2010/main" val="3882390354"/>
              </p:ext>
            </p:extLst>
          </p:nvPr>
        </p:nvGraphicFramePr>
        <p:xfrm>
          <a:off x="921592" y="941466"/>
          <a:ext cx="10340658" cy="2788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954769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arrows painted on the asphalt">
            <a:extLst>
              <a:ext uri="{FF2B5EF4-FFF2-40B4-BE49-F238E27FC236}">
                <a16:creationId xmlns:a16="http://schemas.microsoft.com/office/drawing/2014/main" id="{90064696-C04C-2F94-3363-D9499B63BF6F}"/>
              </a:ext>
            </a:extLst>
          </p:cNvPr>
          <p:cNvPicPr>
            <a:picLocks noChangeAspect="1"/>
          </p:cNvPicPr>
          <p:nvPr/>
        </p:nvPicPr>
        <p:blipFill rotWithShape="1">
          <a:blip r:embed="rId2">
            <a:alphaModFix amt="40000"/>
          </a:blip>
          <a:srcRect t="1136" b="13959"/>
          <a:stretch/>
        </p:blipFill>
        <p:spPr>
          <a:xfrm>
            <a:off x="20" y="10"/>
            <a:ext cx="12191980" cy="6857990"/>
          </a:xfrm>
          <a:prstGeom prst="rect">
            <a:avLst/>
          </a:prstGeom>
        </p:spPr>
      </p:pic>
      <p:sp>
        <p:nvSpPr>
          <p:cNvPr id="2" name="Title 1">
            <a:extLst>
              <a:ext uri="{FF2B5EF4-FFF2-40B4-BE49-F238E27FC236}">
                <a16:creationId xmlns:a16="http://schemas.microsoft.com/office/drawing/2014/main" id="{B7E82ED2-FE80-85DD-2153-0AFC38F73CDF}"/>
              </a:ext>
            </a:extLst>
          </p:cNvPr>
          <p:cNvSpPr>
            <a:spLocks noGrp="1"/>
          </p:cNvSpPr>
          <p:nvPr>
            <p:ph type="title"/>
          </p:nvPr>
        </p:nvSpPr>
        <p:spPr>
          <a:xfrm>
            <a:off x="1600201" y="346509"/>
            <a:ext cx="8698832" cy="1145407"/>
          </a:xfrm>
          <a:prstGeom prst="flowChartDocument">
            <a:avLst/>
          </a:prstGeom>
          <a:no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rPr>
              <a:t>APPROACH DESIGN</a:t>
            </a:r>
          </a:p>
        </p:txBody>
      </p:sp>
      <p:graphicFrame>
        <p:nvGraphicFramePr>
          <p:cNvPr id="8" name="Content Placeholder 2">
            <a:extLst>
              <a:ext uri="{FF2B5EF4-FFF2-40B4-BE49-F238E27FC236}">
                <a16:creationId xmlns:a16="http://schemas.microsoft.com/office/drawing/2014/main" id="{363BB1F9-DE6B-5DE4-8E9F-835075EB9466}"/>
              </a:ext>
            </a:extLst>
          </p:cNvPr>
          <p:cNvGraphicFramePr>
            <a:graphicFrameLocks noGrp="1"/>
          </p:cNvGraphicFramePr>
          <p:nvPr>
            <p:ph idx="1"/>
            <p:extLst>
              <p:ext uri="{D42A27DB-BD31-4B8C-83A1-F6EECF244321}">
                <p14:modId xmlns:p14="http://schemas.microsoft.com/office/powerpoint/2010/main" val="4087745028"/>
              </p:ext>
            </p:extLst>
          </p:nvPr>
        </p:nvGraphicFramePr>
        <p:xfrm>
          <a:off x="6096001" y="2263662"/>
          <a:ext cx="5486400" cy="3521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8172531"/>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7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8"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0" name="Picture 9" descr="3D box skeletons">
            <a:extLst>
              <a:ext uri="{FF2B5EF4-FFF2-40B4-BE49-F238E27FC236}">
                <a16:creationId xmlns:a16="http://schemas.microsoft.com/office/drawing/2014/main" id="{5E8B85F5-134F-15B3-0EC8-335148EF3121}"/>
              </a:ext>
            </a:extLst>
          </p:cNvPr>
          <p:cNvPicPr>
            <a:picLocks noChangeAspect="1"/>
          </p:cNvPicPr>
          <p:nvPr/>
        </p:nvPicPr>
        <p:blipFill rotWithShape="1">
          <a:blip r:embed="rId2">
            <a:duotone>
              <a:schemeClr val="accent2">
                <a:shade val="45000"/>
                <a:satMod val="135000"/>
              </a:schemeClr>
              <a:prstClr val="white"/>
            </a:duotone>
            <a:alphaModFix amt="50000"/>
          </a:blip>
          <a:srcRect t="8372" b="7358"/>
          <a:stretch/>
        </p:blipFill>
        <p:spPr>
          <a:xfrm>
            <a:off x="20" y="10"/>
            <a:ext cx="12191980" cy="6857990"/>
          </a:xfrm>
          <a:prstGeom prst="rect">
            <a:avLst/>
          </a:prstGeom>
        </p:spPr>
      </p:pic>
      <p:sp>
        <p:nvSpPr>
          <p:cNvPr id="2" name="Title 1">
            <a:extLst>
              <a:ext uri="{FF2B5EF4-FFF2-40B4-BE49-F238E27FC236}">
                <a16:creationId xmlns:a16="http://schemas.microsoft.com/office/drawing/2014/main" id="{D852C9AF-1941-AEBD-5D33-38E678ED4F57}"/>
              </a:ext>
            </a:extLst>
          </p:cNvPr>
          <p:cNvSpPr>
            <a:spLocks noGrp="1"/>
          </p:cNvSpPr>
          <p:nvPr>
            <p:ph type="title"/>
          </p:nvPr>
        </p:nvSpPr>
        <p:spPr>
          <a:xfrm>
            <a:off x="1600200" y="2386744"/>
            <a:ext cx="8991600" cy="1645920"/>
          </a:xfrm>
        </p:spPr>
        <p:txBody>
          <a:bodyPr vert="horz" lIns="274320" tIns="182880" rIns="274320" bIns="182880" rtlCol="0" anchor="ctr" anchorCtr="1">
            <a:normAutofit/>
          </a:bodyPr>
          <a:lstStyle/>
          <a:p>
            <a:r>
              <a:rPr lang="en-US" sz="3800"/>
              <a:t>Datasets </a:t>
            </a:r>
            <a:br>
              <a:rPr lang="en-US" sz="3800"/>
            </a:br>
            <a:r>
              <a:rPr lang="en-US" sz="3800"/>
              <a:t>overview</a:t>
            </a:r>
          </a:p>
        </p:txBody>
      </p:sp>
    </p:spTree>
    <p:extLst>
      <p:ext uri="{BB962C8B-B14F-4D97-AF65-F5344CB8AC3E}">
        <p14:creationId xmlns:p14="http://schemas.microsoft.com/office/powerpoint/2010/main" val="113931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DE2C75-B95B-7588-AFD4-FEC09E273D5D}"/>
              </a:ext>
            </a:extLst>
          </p:cNvPr>
          <p:cNvSpPr>
            <a:spLocks noGrp="1"/>
          </p:cNvSpPr>
          <p:nvPr>
            <p:ph type="title"/>
          </p:nvPr>
        </p:nvSpPr>
        <p:spPr>
          <a:xfrm>
            <a:off x="1600200" y="3418891"/>
            <a:ext cx="8991600" cy="1645920"/>
          </a:xfrm>
        </p:spPr>
        <p:txBody>
          <a:bodyPr vert="horz" lIns="274320" tIns="182880" rIns="274320" bIns="182880" rtlCol="0" anchor="ctr" anchorCtr="1">
            <a:normAutofit/>
          </a:bodyPr>
          <a:lstStyle/>
          <a:p>
            <a:r>
              <a:rPr lang="en-US" sz="2900" dirty="0">
                <a:effectLst/>
              </a:rPr>
              <a:t>Contains personal information such as age, income, employment status, etc., </a:t>
            </a:r>
            <a:r>
              <a:rPr lang="en-US" sz="2900" dirty="0"/>
              <a:t>of</a:t>
            </a:r>
            <a:r>
              <a:rPr lang="en-US" sz="2900" dirty="0">
                <a:effectLst/>
              </a:rPr>
              <a:t> loan applicants.</a:t>
            </a:r>
            <a:endParaRPr lang="en-US" sz="2900" dirty="0"/>
          </a:p>
        </p:txBody>
      </p:sp>
      <p:sp>
        <p:nvSpPr>
          <p:cNvPr id="4" name="TextBox 3">
            <a:extLst>
              <a:ext uri="{FF2B5EF4-FFF2-40B4-BE49-F238E27FC236}">
                <a16:creationId xmlns:a16="http://schemas.microsoft.com/office/drawing/2014/main" id="{EF593F58-D2C0-4125-6585-ED643B19E3C8}"/>
              </a:ext>
            </a:extLst>
          </p:cNvPr>
          <p:cNvSpPr txBox="1"/>
          <p:nvPr/>
        </p:nvSpPr>
        <p:spPr>
          <a:xfrm>
            <a:off x="2695194" y="5384691"/>
            <a:ext cx="6801612" cy="736976"/>
          </a:xfrm>
          <a:prstGeom prst="rect">
            <a:avLst/>
          </a:prstGeom>
        </p:spPr>
        <p:txBody>
          <a:bodyPr vert="horz" lIns="91440" tIns="45720" rIns="91440" bIns="45720" rtlCol="0">
            <a:normAutofit/>
          </a:bodyPr>
          <a:lstStyle/>
          <a:p>
            <a:pPr algn="ctr" defTabSz="914400">
              <a:spcBef>
                <a:spcPts val="1000"/>
              </a:spcBef>
              <a:buClr>
                <a:schemeClr val="accent2"/>
              </a:buClr>
            </a:pPr>
            <a:r>
              <a:rPr lang="en-US" sz="2000" kern="1200" dirty="0">
                <a:solidFill>
                  <a:srgbClr val="FFFFFF"/>
                </a:solidFill>
                <a:latin typeface="+mn-lt"/>
                <a:ea typeface="+mn-ea"/>
                <a:cs typeface="+mn-cs"/>
              </a:rPr>
              <a:t>APPLICATION_RECORD</a:t>
            </a:r>
          </a:p>
        </p:txBody>
      </p:sp>
      <p:pic>
        <p:nvPicPr>
          <p:cNvPr id="8" name="Graphic 7" descr="Office Worker">
            <a:extLst>
              <a:ext uri="{FF2B5EF4-FFF2-40B4-BE49-F238E27FC236}">
                <a16:creationId xmlns:a16="http://schemas.microsoft.com/office/drawing/2014/main" id="{7F395426-1C8D-0841-1CF4-675E32BA66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7820" y="640079"/>
            <a:ext cx="2456360" cy="2456360"/>
          </a:xfrm>
          <a:prstGeom prst="rect">
            <a:avLst/>
          </a:prstGeom>
        </p:spPr>
      </p:pic>
    </p:spTree>
    <p:extLst>
      <p:ext uri="{BB962C8B-B14F-4D97-AF65-F5344CB8AC3E}">
        <p14:creationId xmlns:p14="http://schemas.microsoft.com/office/powerpoint/2010/main" val="36965118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7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1278</TotalTime>
  <Words>850</Words>
  <Application>Microsoft Macintosh PowerPoint</Application>
  <PresentationFormat>Widescreen</PresentationFormat>
  <Paragraphs>96</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 Serif</vt:lpstr>
      <vt:lpstr>Arial</vt:lpstr>
      <vt:lpstr>Calibri</vt:lpstr>
      <vt:lpstr>DM Sans Merlin</vt:lpstr>
      <vt:lpstr>Forte</vt:lpstr>
      <vt:lpstr>Gill Sans MT</vt:lpstr>
      <vt:lpstr>Parcel</vt:lpstr>
      <vt:lpstr>APPLIED MACHINE LEARNING</vt:lpstr>
      <vt:lpstr>Predictive Modeling for Credit Risk Assessment </vt:lpstr>
      <vt:lpstr>GROUP-6</vt:lpstr>
      <vt:lpstr>INTRODUCTION</vt:lpstr>
      <vt:lpstr>What Business need ???? "The objective of the project is to build a BEST model WITH MAXIMUM ACCURACY that predicts whether an individual is eligible for Credit Card Approval or not." </vt:lpstr>
      <vt:lpstr>OVERVIEW</vt:lpstr>
      <vt:lpstr>APPROACH DESIGN</vt:lpstr>
      <vt:lpstr>Datasets  overview</vt:lpstr>
      <vt:lpstr>Contains personal information such as age, income, employment status, etc., of loan applicants.</vt:lpstr>
      <vt:lpstr>CREDIT_RECORD</vt:lpstr>
      <vt:lpstr>DATASETS</vt:lpstr>
      <vt:lpstr>Exploratory  DATA ANALYSIS</vt:lpstr>
      <vt:lpstr>Relationships and  SINGLE-variable plots</vt:lpstr>
      <vt:lpstr>Visualizations</vt:lpstr>
      <vt:lpstr>Visualizations</vt:lpstr>
      <vt:lpstr>Visualizations</vt:lpstr>
      <vt:lpstr>Relationships and  MULTI-variable plots</vt:lpstr>
      <vt:lpstr>Visualizations</vt:lpstr>
      <vt:lpstr>Visualizations</vt:lpstr>
      <vt:lpstr>Modeling approach for credit risk assessment involves….</vt:lpstr>
      <vt:lpstr>DATA PREPROCESSING -DATA CLEANING -FEATURE ENGINEERING -NORMALIZATION/ SCALING</vt:lpstr>
      <vt:lpstr>FEATURE ENGINEERING</vt:lpstr>
      <vt:lpstr>Feature selection creation of derived features handling categorial data addressing missing data </vt:lpstr>
      <vt:lpstr>DATA SPLITTING</vt:lpstr>
      <vt:lpstr>CLASSIFICATION MODELS</vt:lpstr>
      <vt:lpstr>LOGISTIC REGRESSION</vt:lpstr>
      <vt:lpstr> Linear SVM</vt:lpstr>
      <vt:lpstr> DECISION TREES</vt:lpstr>
      <vt:lpstr> RANDOM FORESTS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MACHINE LEARNING</dc:title>
  <dc:creator>Nandigam, Neelima</dc:creator>
  <cp:lastModifiedBy>Raturi, Karan</cp:lastModifiedBy>
  <cp:revision>50</cp:revision>
  <dcterms:created xsi:type="dcterms:W3CDTF">2024-04-15T02:28:47Z</dcterms:created>
  <dcterms:modified xsi:type="dcterms:W3CDTF">2024-04-16T23:56:23Z</dcterms:modified>
</cp:coreProperties>
</file>